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ink/ink2.xml" ContentType="application/inkml+xml"/>
  <Override PartName="/ppt/notesSlides/notesSlide9.xml" ContentType="application/vnd.openxmlformats-officedocument.presentationml.notesSlide+xml"/>
  <Override PartName="/ppt/ink/ink3.xml" ContentType="application/inkml+xml"/>
  <Override PartName="/ppt/notesSlides/notesSlide10.xml" ContentType="application/vnd.openxmlformats-officedocument.presentationml.notesSlide+xml"/>
  <Override PartName="/ppt/ink/ink4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31"/>
  </p:notesMasterIdLst>
  <p:sldIdLst>
    <p:sldId id="257" r:id="rId2"/>
    <p:sldId id="274" r:id="rId3"/>
    <p:sldId id="273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3" r:id="rId12"/>
    <p:sldId id="285" r:id="rId13"/>
    <p:sldId id="284" r:id="rId14"/>
    <p:sldId id="286" r:id="rId15"/>
    <p:sldId id="287" r:id="rId16"/>
    <p:sldId id="288" r:id="rId17"/>
    <p:sldId id="301" r:id="rId18"/>
    <p:sldId id="289" r:id="rId19"/>
    <p:sldId id="290" r:id="rId20"/>
    <p:sldId id="292" r:id="rId21"/>
    <p:sldId id="293" r:id="rId22"/>
    <p:sldId id="295" r:id="rId23"/>
    <p:sldId id="296" r:id="rId24"/>
    <p:sldId id="297" r:id="rId25"/>
    <p:sldId id="298" r:id="rId26"/>
    <p:sldId id="299" r:id="rId27"/>
    <p:sldId id="294" r:id="rId28"/>
    <p:sldId id="300" r:id="rId29"/>
    <p:sldId id="30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4472C4"/>
    <a:srgbClr val="2F528F"/>
    <a:srgbClr val="DAE3F3"/>
    <a:srgbClr val="2C23E5"/>
    <a:srgbClr val="0CF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8594" autoAdjust="0"/>
  </p:normalViewPr>
  <p:slideViewPr>
    <p:cSldViewPr snapToGrid="0">
      <p:cViewPr varScale="1">
        <p:scale>
          <a:sx n="37" d="100"/>
          <a:sy n="37" d="100"/>
        </p:scale>
        <p:origin x="174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8T02:42:50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10954 11024 0,'17'0'110,"36"0"-110,-17 0 15,-36-17 1,17 17-16,18-18 15,-17 0 1,17 18 0,1-17 15,-1-1-15,0 0-1,18 1 1,-35-1 15,35 1-15,0-1-1,-36 0 1,1 18 0,0-35-1,-1 35 1,1 0-16,-1-18 15,19 1 1,-19-19 0,19 19 15,-19-1-15,19 1-1,34-1 1,-17 0-1,0 1 17,-18 17-17,1 0 1,-19-18 0,18 0-1,-17 18 1,17-17-1,-17 17 1,0-18 0,17 0 15,35 18-15,1-17-1,-36-1-15,-17 18 16,17 0-1,18-18 1,0 1 0,53-1-1,-36 1 1,-17-1 0,0 18-1,53-35 1,-71 17-1,1 0 1,-19 18 0,1-17 15,0-1-15,34 0-1,1-17 1,36-18-1,-19 36 1,-17-1 0,-35-17-1,17 17 1,-17 18 0,-18-18-1,17 1-15,19-1 31,-1-35-15,18 18 0,0 0 15,0-1-15,-18 1-1,106-18 1,-35 18-1,-53 17 1,-36 18 0,1 0-1,0-17 1,-1 17 46,19 0-46,-1-18-16,18 0 31,-18 1-15,36 17 0,-1-18-1,-35 0-15,-17 18 16,35-17-1,0 17 1,-18-18 0,-17 1 15,-1 17-15,1 0 30,0-18-46,70 0 16,-35 1 15,-18-1-15,36 0 0,-1-17-1,-52 35-15,-1 0 16,-17-18-1,18 18 1,0-17 0,17-1-1,0 1 1,18-1 0,-35 0-1,0 1 1</inkml:trace>
  <inkml:trace contextRef="#ctx0" brushRef="#br0" timeOffset="7107.25">10866 13264 0,'0'-17'938,"17"-1"-923,1 18-15,-1-17 16,19-1 0,-19 0-1,1 1 1,0 17 0,-1-36 15,36 19-16,-35-19 1,17 19 0,-17 17-1,17-18 1,0-17 0,18-18-1,18 0 1,-36 18-1,-17 35-15,-1-18 16,19-17 0,17-18-1,17 18 1,-35-1 15,1 1-15,17-18-1,-1 18 1,-16 0 0,-1-1-1,18-17 1,-18 0 0,18 1-1,-35 34 1,17-70-1,-35 52 1,35 1 0,-17-18-1,0 18 1,17 0 15,0-18-15,0 0-1,71-18 1,-70 18 0,16 0-1,1 18 1,18-18 0,-18 36-1,-18-19 1,0 19-16,-35-1 15,36-17 1,17 17 0,-18-17-1,0 0 17,18 17-17,0 0 1,0 1-1,-35-1 1,17 0 0,0 1-1,0-18 1,18 17 0,0-17-1,-35 17 1,0 0 31,-1 18-32,1-35 1,17 17 0,-17 1-1,17-1 1,0 0-1,1 1-15,-1-18 16,-35 17 0,17 0-1,36-17 1,0-18 0,0 0-1,0 18 1,-35 17-1,-1 1 1,1 17 0,0-36 15,-1 19-15,-17-1-1,53-17 1,18 17-1,-36-17 1,36 0 0,-1-1-1,-17 19 1,-18-19 0,-17 1-1,0 35 1,-1-35-1,36 17 1,0-17 0,-35 0 15,17 35-15,-17-18-1,-1 0 1,19-17-1,-19 17 1,19 1 0,-19-1-1,1 1 1,17-19 0,-17 19-16,17-1 15,0-17 1,1-1-1,16 19 1,19-36 0,-18 0 15,0 18-15,0-1-1,-18-17 1,0 18-1,-17 18 1,0-1 0,-18 0-1,17 18 1,19-35 0,-1 17-1,0-17 1,0 35-1,1-35 1,-19 35 0,19-35 15</inkml:trace>
  <inkml:trace contextRef="#ctx0" brushRef="#br0" timeOffset="13510.51">10918 13529 0,'0'-18'156,"36"18"-94,-36-17-46,17 17 0,19-18-1,-19 0-15,19 18 16,-1-17 0,-18-1-1,19 1 1,-1-1-1,0 0 1,-17 1 0,17-1-1,-17 0 1,17 18 0,-17-17-1,-1 17 1,1-18 15,0 0-15,-1 18-1,1 0 1,-18-17 0,18 17-1,17 0 1,-17-18-1,-1 1 1,1 17 0,17 0-1,-17-18 1,17 18 0,0-18-1,-17 18 1,17-17 15,0-1-15,1 0 15,-1 18-15,-17-17-1,35-1 1,0 18-1,-36-18 1,18 1 0,1-1-1,-1 18 1,0-18 0,-17 18 15,0 0-31,17-17 31,0 17-15,0-18-1,1 1 1,34-1 0,-52 18-1,35-35 1,0-1-1,-36 36 1,36-53 0,-17 36-1,-19 17 1,36-53 0,-35 35 15,-1 18-31,1-17 31,17-1-15,-17 0-1,0 18 1,-1-17 0,1 17-1,-1-18 1,19 0-1,-19 18 1,19-17 0,-19-1-1,19 1 1,-1-1 0,-18 18 15,1-18-31,17 1 31,1-1-15,-19 0-1,1 18 1,17-17 0,-17 17-1,0-18 1,-1 18-1,1-18-15,-1 18 16,54-35 0,-36 0-1,18 0 1,0-18 0,18 0 15,-36 17-16,0 1 1,-17 18 0,-1 17 265,19-18-265,-1-17-1,18 17-15,-18-17 16,18 35-1,-35-18-15,-1 0 16,54 1 0,-53 17-1,52-35 1,-35 35 0,-17 0 15,17-18-16,1 0 1,-1 18 0,-17 0-1,17 0 1,0-17 0,-17 17-1,-1 0 1,19-18-1,-1 18 1,-17-18 0,17 18-1,-17 0 1,17-17 0,-18 17 15,19 0-16,17-36 1,-36 36 0,36-17-1,-18-1 1,-17 18 0,0-18-1,17 1 1,-17 17-1,-1-18 1,1 1 0,0 17 15,-1-18-15,1 18 15,-18-18-16,17 1 1,1 17 15,-18-18-15,18 18 0,-1-18 15,-17 1 0,18 17-15,-18-18-1,18 18 32,-18-18-31,17 18-1,-17-17 79,18 17-63,-18-18 32,18 18-32,-18-17-15,0-1 78,17 18-79,1 0 16,-18-18 1,18 18 124</inkml:trace>
  <inkml:trace contextRef="#ctx0" brushRef="#br0" timeOffset="22909.73">10971 9190 0,'18'0'250,"0"0"-203,-18 17-31,17 1-1,1-18 1,35 18 0,-53-1-1,17-17-15,19 18 16,-19-18 0,1 0-1,0 18 16,17-1-15,0 1 0,-17-18-1,0 0 1,17 18 0,-18-1-1,19-17 1,-36 18-1,35-18 1,0 18 0,1-1 15,-19-17-15,1 18-1,-1-18 16,19 17-15,-19 1 0,1-18-16,17 0 15,1 18 1,-19-18 0,36 35-1,-35-35 1,17 0-1,0 35 1,1-35 0,-1 0-1,0 36 1,18-36 15,-35 0-15,52 35-1,-17-18 1,-18-17 0,36 18-1,0 0 1,-19-18 0,19 35-1,0-17 1,-36-18-1,53 17 1,-17 1 0,-54 0-1,36-18 1,-35 0 15,-1 0-31,1 17 422,0 1-406,17-18-16,0 35 15,1-17 1,-19-1 15,1-17-15,-1 0 15,-17 18-15,18-18-1,0 0 17,-18 18-17,17-18-15,1 0 31,0 17-15,-1 1 0,1-18-16,0 18 31,-1-18-15,1 17-1,0-17-15,17 18 31,-18 0-15,1-18 0,0 0-1,-1 17 1,1-17 0,17 18-1,-17-18 1,17 17-1,-17 1 17,-1-18-17,1 0 1,0 18 0,-1-18-1,1 0 1,0 17-1,-1-17 1,-17 18 0,18-18-1,17 0 1,-35 18 0,35-1-1,1 1 1,-1 0-1,-17-18 1,-18 17 0,35-17-16,-17 18 15,17-1 1,0-17 15,-35 18-15,35 0-1,1-1 1,-1-17 15,-35 18-15,18 0 0,-1-18-1,1 0 1,0 17-1,-1-17 1,1 18 0,-1 0-16,19-18 15,-1 35 1,18 0 15,-35-35-15,34 35-1,1-17 1,-35 0 0,17 17-1,18-17 1,-35-1 0,17 1-1,0 0 1,-17-18 15,0 17-15,-1-17-1,1 18 1,0-18 15,-18 17-15,17-17 15,1 0 0,0 18-15,-1-18 0,1 0-1,-18 18 1,35-18-16,-17 17 15,52 1 1,-52-18 15,0 0-31,-1 18 16,1-18 15,-1 0 16,1 0 47,0 0-63,-1 0-31,19 0 16,-19 0 15,1 0-15,0 0 280</inkml:trace>
  <inkml:trace contextRef="#ctx0" brushRef="#br0" timeOffset="90400.22">16651 9402 0,'18'0'1250,"-1"0"-1203,1 0 16,17 0-48,1 35 1,16-35 0,72 70-1,-71-70 1,-18 18-16,0 0 16,36-1-1,-36 1 1,1-18-1,16 18 1,1-18 0,-35 0-1,0 0 1,-1 0 15,1 17-15,0-17 15,-1 0 78,-17 18-93,18-18 0,17 17-1,53 36 1,-35-53 0,-17 36-1,16-19 1,-16-17-1,-1 18 1,-17-18 375,-1 0-376,19 18 1,-19-18 15,-17 17 0,18-17-15,-1 18 15,1-18-15,0 17 15,-1 1-15,1-18-16,17 18 31,-17-1-15,0 1-1,-1 0 17,1-18-17,-1 17 16,1-17-15,0 18 0,-1 0-1,1-18 1,0 17 0,-1-17-1,19 18 1,-36 0-16,17-18 15,19 17 1,-1-17 0,-18 0-16,1 18 15,17-1 1,-17-17 15,17 18-15,18 0-1,-18-18 17,-17 17-17,0-17 17,-1 0-17,1 18 1,0-18-1,-1 18 17,1-18-32,17 17 15,36 1 1,-36-18 15,18 18-31,-18-1 16,36 1-1,-18-1 1,35 1 0,-18 35-1,-34-53 1,70 35 0,-54 1-1,1-19 1,0 1-1,18-1 1,-53 1 0,34 0-1,-16-1 17,-19-17-17,19 18 1,-19-18-1,19 0 1,-19 18 0,18-1-1,1-17 1,-1 18 0,18 0-1,-35-1 1,34-17-1,1 18 1,-17 0 0,17-1-1,17 18 17,-52-35-17,17 18-15,0 0 16,18-1-1,-17 1 1,16 0 0,19 17-1,-53-35 1,35 18 0,-1-1-1,-34-17 16,0 0-15,-1 0 125,-17 18-1,18-18-77,-18 17 15,0 1-31,18-18-16,-18 18 32,17-18-48,-17 17 32</inkml:trace>
  <inkml:trace contextRef="#ctx0" brushRef="#br0" timeOffset="98095.14">16651 10848 0,'0'-18'219,"18"18"-203,17-17-1,18-1-15,0 0 16,53-35 0,-36 53-1,1-52 1,-1 16 15,-17 19-31,0-1 31,18 0-15,-54 18 0,36-17-1,-17-1 1,-19 18 0,18-18-1,1 1 1,-1-1-1,18 0 1,18 1 0,-54-1-1,71 1 1,18-19 15,-71 19-15,71-36-1,18 17 1,-71 1 0,-18 18-16,18-1 15,53-17 1,-71 17 0,53-17-1,-17 17 1,-54 0-1,36 18 1,18-35 0,-54 18-1,36 17 1,0-18 15,-17 0-15,52 1-1,0-19 1,-53 19 0,53-19-1,1 1 1,-72 17 0,71-17-1,-35 0 1,-17 17-1,-19 18 1,36-17 0,-35-1-1,0 18 1,-1 0 15,1 0 0,-18-18-15,17 18-16,19 0 31,17-17-15,-18-1 0,35 0-1,-34 1 1,-19-1-16,19 1 15,-1-1 1,18-17 0,-36 35-1,1-36 1,17 19 15,-17-1 0,0 0-15,-18 1 312,17 17-312,1 0-16,17-18 15,1 1 1,-1-1 0,-18 0-16,1 18 15,0-17 1,17 17 15,-17 0-15,-1 0-1,19-18 1,-19 0 15,1 18-15,-1 0-16,1 0 16,0 0-1,-1 0 1,36-17 15,-35 17-15,0 0-16,17 0 31,-18 0-15,1-18 15,0 18-16,-1 0 17,1 0 186,0 0-171,-1 0-15,1 0-17,-18-18 141,18 18-124</inkml:trace>
  <inkml:trace contextRef="#ctx0" brushRef="#br0" timeOffset="104638.42">16545 9613 0,'0'-17'16,"36"17"281,-19 17-282,36 1-15,-35-18 16,35 35-1,-36-35 1,19 35 15,-1-17-15,-18 0 0,1-1-1,17 1 1,-17 0-1,0-1 1,17 18 0,0-35-1,18 36 1,18-1 0,-54-17-1,36 17 1,18 0-1,-54-35 1,19 36 15,17-1-15,-36-18 0,1 1-1,0 0 1,-1-18-1,-17 17 1,18-17 0,-18 18-1,17 0 17,1-18-17,-18 17 1,18-17-1,-18 18-15,17-18 32,-17 18-17,36 17 1,-19-18 0,19 36-1,-1 0 1,0-17-1,0 16 1,1-16 0,-19-19-1,19 36 1,-1-17 0,-17-19-1,-1-17 1,1 0-16,-18 18 31,17-18-15,1 0 359,0 0-375,-18 18 15,17-18-15,19 35 16,-1-18 0,-35 1-1,18 0 1,-1-18 15,-17 17-15,18 1-1,-1 0 1,1-1 0,0-17-1,-1 18 1,-17 0-1,18-1 1,0-17 0,-1 18-16,19 17 31,-36-17-15,35-1-16,0 1 31,-17 0 0,17-1-15,-17 1-1,-1 0 1,19-1 0,-19 1-1,1-18 1,0 35-16,17-17 31,-18-1-15,1 1-16,0 0 15,17-1 1,18 19 0,-35-36-1,34 35 16,19 18-15,-36-36 0,36 36-1,-36-35 1,36 35 0,17 17-1,-70-34 1,34-19-16,-34 19 15,53 17 1,-36-36 0,18 36-1,0-18 1,-18-17 0,-17 0-16,17-1 15,18 19 16,0-1-15,-36 0 0,54-17-1,-53-1 1,17 1 0,-17-18-1,-1 35 266,1-17-265,35 53 0,88 105-1,-53-53 1,-53-87 0,36 52-1,-18-35 1,-36-18 15,19-17-31,-19 17 16,19 0-1,-19-17 1,19 17 0,-19-17-1,1-1 1,-1 1-1,-17 0 1,18-18 0,-18 17-1,18 1 17,-1-18-17,-17 18 16,18-18-15,0 0 47,-18 17-48,17-17 1,1 0 31,0 0-32,-1 18 17,1-18-1,17 0-16,-17 0 1,-1 18 0,1-18-1,17 0 1,1 17 0,-19 1-1,1-18 1,0 0-1,-1 0 1,-17 17 0,18-17 15</inkml:trace>
  <inkml:trace contextRef="#ctx0" brushRef="#br0" timeOffset="-19324.6">16651 11465 0,'18'0'359,"-1"18"-359,19 17 16,-1-35-1,18 35 1,-18-35 0,0 36-1,-17-19 1,17-17 0,1 18-1,-36 0 1,17-18-16,1 17 31,0-17-15,-18 18-1,17-18 1,1 0 15,-18 18-15,17-18-1,-17 17 1,18-17 0,0 18 31,-1-18-47,1 0 31,0 0-16,17 17 1,0-17 0,-17 0-1,-1 0 17,1 0-17,0 18 1,-1-18-1,1 0 1,0 0 0,-1 18-1,1-18 17,0 0-1,-1 0-31,1 0 31,-1 0-31,19 17 16,-19-17-1,19 0 1,-19 0 15,1 18-31,17-18 16,1 18-1,-1-18 1,0 17 0,-17 1-1,17-18 1,-17 0 0,-1 0 296,19 35-296,-1-17-1,18 17-15,35 18 16,-53-35 15,0-1-31,-17 1 16,17 17-1,-17-35 1,0 18 0,-1-18-1,1 18 1,0-18 15,-1 0-15,1 17 15,0-17 0,-18 18-15,17-18 0,1 0-1,-18 17 1,17-17-1,1 18 1,0-18-16,-1 18 16,19-1-1,17 1 1,-36 0 0,36-1-1,-18-17 1,-35 18-1,53-18 1,-17 0 15,-19 0-15,36 18 0,-35-18-1,17 0 1,0 17-1,1-17 1,-19 0 0,19 18-1,-1-1 1,-18-17 0,19 0-1,-1 18 1,-17-18-1,17 18 1,18-1 15,0 1 1,-36-18-17,19 18-15,-19-18 16,36 17-1,-18 1 1,-17 0 0,17-1-1,1 1 1,-19-18 0,1 35-1,0-35 1,-1 18 15,1-18 0,-18 17-15,18-17 15,-18 18-15,17 17-1,1-35 1,-1 18-16,-17 0 16,18-1-1,0-17 1,-18 18 15,17-18-15,-17 18-1,18-1 17,0-17-17,-1 18 17,1-18-17,17 17 1,-17-17-1,-1 0 1,1 18 0,17 0-1,1-1 1,-19 1-16,1-18 16,52 35-1,19 1 1,-54-19-1,36 18 1,-19-17 15,-34 0-15,0-18 250,-1 17-251,19-17 1,34 36-1,-35-36 1,18 35 0,-17-35-1,-36 18 1,35-18-16,-35 17 16,35-17-1,-17 0 16,-1 18-15,1-18 15,0 0 1,-18 18-17,17-18 1,1 0-1,-18 17 1,0 1 0,18-18-1,-1 0 32,-17 17-31,18-17-1,0 0 267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8T02:42:50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10954 11024 0,'17'0'110,"36"0"-110,-17 0 15,-36-17 1,17 17-16,18-18 15,-17 0 1,17 18 0,1-17 15,-1-1-15,0 0-1,18 1 1,-35-1 15,35 1-15,0-1-1,-36 0 1,1 18 0,0-35-1,-1 35 1,1 0-16,-1-18 15,19 1 1,-19-19 0,19 19 15,-19-1-15,19 1-1,34-1 1,-17 0-1,0 1 17,-18 17-17,1 0 1,-19-18 0,18 0-1,-17 18 1,17-17-1,-17 17 1,0-18 0,17 0 15,35 18-15,1-17-1,-36-1-15,-17 18 16,17 0-1,18-18 1,0 1 0,53-1-1,-36 1 1,-17-1 0,0 18-1,53-35 1,-71 17-1,1 0 1,-19 18 0,1-17 15,0-1-15,34 0-1,1-17 1,36-18-1,-19 36 1,-17-1 0,-35-17-1,17 17 1,-17 18 0,-18-18-1,17 1-15,19-1 31,-1-35-15,18 18 0,0 0 15,0-1-15,-18 1-1,106-18 1,-35 18-1,-53 17 1,-36 18 0,1 0-1,0-17 1,-1 17 46,19 0-46,-1-18-16,18 0 31,-18 1-15,36 17 0,-1-18-1,-35 0-15,-17 18 16,35-17-1,0 17 1,-18-18 0,-17 1 15,-1 17-15,1 0 30,0-18-46,70 0 16,-35 1 15,-18-1-15,36 0 0,-1-17-1,-52 35-15,-1 0 16,-17-18-1,18 18 1,0-17 0,17-1-1,0 1 1,18-1 0,-35 0-1,0 1 1</inkml:trace>
  <inkml:trace contextRef="#ctx0" brushRef="#br0" timeOffset="7107.25">10866 13264 0,'0'-17'938,"17"-1"-923,1 18-15,-1-17 16,19-1 0,-19 0-1,1 1 1,0 17 0,-1-36 15,36 19-16,-35-19 1,17 19 0,-17 17-1,17-18 1,0-17 0,18-18-1,18 0 1,-36 18-1,-17 35-15,-1-18 16,19-17 0,17-18-1,17 18 1,-35-1 15,1 1-15,17-18-1,-1 18 1,-16 0 0,-1-1-1,18-17 1,-18 0 0,18 1-1,-35 34 1,17-70-1,-35 52 1,35 1 0,-17-18-1,0 18 1,17 0 15,0-18-15,0 0-1,71-18 1,-70 18 0,16 0-1,1 18 1,18-18 0,-18 36-1,-18-19 1,0 19-16,-35-1 15,36-17 1,17 17 0,-18-17-1,0 0 17,18 17-17,0 0 1,0 1-1,-35-1 1,17 0 0,0 1-1,0-18 1,18 17 0,0-17-1,-35 17 1,0 0 31,-1 18-32,1-35 1,17 17 0,-17 1-1,17-1 1,0 0-1,1 1-15,-1-18 16,-35 17 0,17 0-1,36-17 1,0-18 0,0 0-1,0 18 1,-35 17-1,-1 1 1,1 17 0,0-36 15,-1 19-15,-17-1-1,53-17 1,18 17-1,-36-17 1,36 0 0,-1-1-1,-17 19 1,-18-19 0,-17 1-1,0 35 1,-1-35-1,36 17 1,0-17 0,-35 0 15,17 35-15,-17-18-1,-1 0 1,19-17-1,-19 17 1,19 1 0,-19-1-1,1 1 1,17-19 0,-17 19-16,17-1 15,0-17 1,1-1-1,16 19 1,19-36 0,-18 0 15,0 18-15,0-1-1,-18-17 1,0 18-1,-17 18 1,0-1 0,-18 0-1,17 18 1,19-35 0,-1 17-1,0-17 1,0 35-1,1-35 1,-19 35 0,19-35 15</inkml:trace>
  <inkml:trace contextRef="#ctx0" brushRef="#br0" timeOffset="13510.51">10918 13529 0,'0'-18'156,"36"18"-94,-36-17-46,17 17 0,19-18-1,-19 0-15,19 18 16,-1-17 0,-18-1-1,19 1 1,-1-1-1,0 0 1,-17 1 0,17-1-1,-17 0 1,17 18 0,-17-17-1,-1 17 1,1-18 15,0 0-15,-1 18-1,1 0 1,-18-17 0,18 17-1,17 0 1,-17-18-1,-1 1 1,1 17 0,17 0-1,-17-18 1,17 18 0,0-18-1,-17 18 1,17-17 15,0-1-15,1 0 15,-1 18-15,-17-17-1,35-1 1,0 18-1,-36-18 1,18 1 0,1-1-1,-1 18 1,0-18 0,-17 18 15,0 0-31,17-17 31,0 17-15,0-18-1,1 1 1,34-1 0,-52 18-1,35-35 1,0-1-1,-36 36 1,36-53 0,-17 36-1,-19 17 1,36-53 0,-35 35 15,-1 18-31,1-17 31,17-1-15,-17 0-1,0 18 1,-1-17 0,1 17-1,-1-18 1,19 0-1,-19 18 1,19-17 0,-19-1-1,19 1 1,-1-1 0,-18 18 15,1-18-31,17 1 31,1-1-15,-19 0-1,1 18 1,17-17 0,-17 17-1,0-18 1,-1 18-1,1-18-15,-1 18 16,54-35 0,-36 0-1,18 0 1,0-18 0,18 0 15,-36 17-16,0 1 1,-17 18 0,-1 17 265,19-18-265,-1-17-1,18 17-15,-18-17 16,18 35-1,-35-18-15,-1 0 16,54 1 0,-53 17-1,52-35 1,-35 35 0,-17 0 15,17-18-16,1 0 1,-1 18 0,-17 0-1,17 0 1,0-17 0,-17 17-1,-1 0 1,19-18-1,-1 18 1,-17-18 0,17 18-1,-17 0 1,17-17 0,-18 17 15,19 0-16,17-36 1,-36 36 0,36-17-1,-18-1 1,-17 18 0,0-18-1,17 1 1,-17 17-1,-1-18 1,1 1 0,0 17 15,-1-18-15,1 18 15,-18-18-16,17 1 1,1 17 15,-18-18-15,18 18 0,-1-18 15,-17 1 0,18 17-15,-18-18-1,18 18 32,-18-18-31,17 18-1,-17-17 79,18 17-63,-18-18 32,18 18-32,-18-17-15,0-1 78,17 18-79,1 0 16,-18-18 1,18 18 124</inkml:trace>
  <inkml:trace contextRef="#ctx0" brushRef="#br0" timeOffset="22909.73">10971 9190 0,'18'0'250,"0"0"-203,-18 17-31,17 1-1,1-18 1,35 18 0,-53-1-1,17-17-15,19 18 16,-19-18 0,1 0-1,0 18 16,17-1-15,0 1 0,-17-18-1,0 0 1,17 18 0,-18-1-1,19-17 1,-36 18-1,35-18 1,0 18 0,1-1 15,-19-17-15,1 18-1,-1-18 16,19 17-15,-19 1 0,1-18-16,17 0 15,1 18 1,-19-18 0,36 35-1,-35-35 1,17 0-1,0 35 1,1-35 0,-1 0-1,0 36 1,18-36 15,-35 0-15,52 35-1,-17-18 1,-18-17 0,36 18-1,0 0 1,-19-18 0,19 35-1,0-17 1,-36-18-1,53 17 1,-17 1 0,-54 0-1,36-18 1,-35 0 15,-1 0-31,1 17 422,0 1-406,17-18-16,0 35 15,1-17 1,-19-1 15,1-17-15,-1 0 15,-17 18-15,18-18-1,0 0 17,-18 18-17,17-18-15,1 0 31,0 17-15,-1 1 0,1-18-16,0 18 31,-1-18-15,1 17-1,0-17-15,17 18 31,-18 0-15,1-18 0,0 0-1,-1 17 1,1-17 0,17 18-1,-17-18 1,17 17-1,-17 1 17,-1-18-17,1 0 1,0 18 0,-1-18-1,1 0 1,0 17-1,-1-17 1,-17 18 0,18-18-1,17 0 1,-35 18 0,35-1-1,1 1 1,-1 0-1,-17-18 1,-18 17 0,35-17-16,-17 18 15,17-1 1,0-17 15,-35 18-15,35 0-1,1-1 1,-1-17 15,-35 18-15,18 0 0,-1-18-1,1 0 1,0 17-1,-1-17 1,1 18 0,-1 0-16,19-18 15,-1 35 1,18 0 15,-35-35-15,34 35-1,1-17 1,-35 0 0,17 17-1,18-17 1,-35-1 0,17 1-1,0 0 1,-17-18 15,0 17-15,-1-17-1,1 18 1,0-18 15,-18 17-15,17-17 15,1 0 0,0 18-15,-1-18 0,1 0-1,-18 18 1,35-18-16,-17 17 15,52 1 1,-52-18 15,0 0-31,-1 18 16,1-18 15,-1 0 16,1 0 47,0 0-63,-1 0-31,19 0 16,-19 0 15,1 0-15,0 0 280</inkml:trace>
  <inkml:trace contextRef="#ctx0" brushRef="#br0" timeOffset="90400.22">16651 9402 0,'18'0'1250,"-1"0"-1203,1 0 16,17 0-48,1 35 1,16-35 0,72 70-1,-71-70 1,-18 18-16,0 0 16,36-1-1,-36 1 1,1-18-1,16 18 1,1-18 0,-35 0-1,0 0 1,-1 0 15,1 17-15,0-17 15,-1 0 78,-17 18-93,18-18 0,17 17-1,53 36 1,-35-53 0,-17 36-1,16-19 1,-16-17-1,-1 18 1,-17-18 375,-1 0-376,19 18 1,-19-18 15,-17 17 0,18-17-15,-1 18 15,1-18-15,0 17 15,-1 1-15,1-18-16,17 18 31,-17-1-15,0 1-1,-1 0 17,1-18-17,-1 17 16,1-17-15,0 18 0,-1 0-1,1-18 1,0 17 0,-1-17-1,19 18 1,-36 0-16,17-18 15,19 17 1,-1-17 0,-18 0-16,1 18 15,17-1 1,-17-17 15,17 18-15,18 0-1,-18-18 17,-17 17-17,0-17 17,-1 0-17,1 18 1,0-18-1,-1 18 17,1-18-32,17 17 15,36 1 1,-36-18 15,18 18-31,-18-1 16,36 1-1,-18-1 1,35 1 0,-18 35-1,-34-53 1,70 35 0,-54 1-1,1-19 1,0 1-1,18-1 1,-53 1 0,34 0-1,-16-1 17,-19-17-17,19 18 1,-19-18-1,19 0 1,-19 18 0,18-1-1,1-17 1,-1 18 0,18 0-1,-35-1 1,34-17-1,1 18 1,-17 0 0,17-1-1,17 18 17,-52-35-17,17 18-15,0 0 16,18-1-1,-17 1 1,16 0 0,19 17-1,-53-35 1,35 18 0,-1-1-1,-34-17 16,0 0-15,-1 0 125,-17 18-1,18-18-77,-18 17 15,0 1-31,18-18-16,-18 18 32,17-18-48,-17 17 32</inkml:trace>
  <inkml:trace contextRef="#ctx0" brushRef="#br0" timeOffset="98095.14">16651 10848 0,'0'-18'219,"18"18"-203,17-17-1,18-1-15,0 0 16,53-35 0,-36 53-1,1-52 1,-1 16 15,-17 19-31,0-1 31,18 0-15,-54 18 0,36-17-1,-17-1 1,-19 18 0,18-18-1,1 1 1,-1-1-1,18 0 1,18 1 0,-54-1-1,71 1 1,18-19 15,-71 19-15,71-36-1,18 17 1,-71 1 0,-18 18-16,18-1 15,53-17 1,-71 17 0,53-17-1,-17 17 1,-54 0-1,36 18 1,18-35 0,-54 18-1,36 17 1,0-18 15,-17 0-15,52 1-1,0-19 1,-53 19 0,53-19-1,1 1 1,-72 17 0,71-17-1,-35 0 1,-17 17-1,-19 18 1,36-17 0,-35-1-1,0 18 1,-1 0 15,1 0 0,-18-18-15,17 18-16,19 0 31,17-17-15,-18-1 0,35 0-1,-34 1 1,-19-1-16,19 1 15,-1-1 1,18-17 0,-36 35-1,1-36 1,17 19 15,-17-1 0,0 0-15,-18 1 312,17 17-312,1 0-16,17-18 15,1 1 1,-1-1 0,-18 0-16,1 18 15,0-17 1,17 17 15,-17 0-15,-1 0-1,19-18 1,-19 0 15,1 18-15,-1 0-16,1 0 16,0 0-1,-1 0 1,36-17 15,-35 17-15,0 0-16,17 0 31,-18 0-15,1-18 15,0 18-16,-1 0 17,1 0 186,0 0-171,-1 0-15,1 0-17,-18-18 141,18 18-124</inkml:trace>
  <inkml:trace contextRef="#ctx0" brushRef="#br0" timeOffset="104638.42">16545 9613 0,'0'-17'16,"36"17"281,-19 17-282,36 1-15,-35-18 16,35 35-1,-36-35 1,19 35 15,-1-17-15,-18 0 0,1-1-1,17 1 1,-17 0-1,0-1 1,17 18 0,0-35-1,18 36 1,18-1 0,-54-17-1,36 17 1,18 0-1,-54-35 1,19 36 15,17-1-15,-36-18 0,1 1-1,0 0 1,-1-18-1,-17 17 1,18-17 0,-18 18-1,17 0 17,1-18-17,-18 17 1,18-17-1,-18 18-15,17-18 32,-17 18-17,36 17 1,-19-18 0,19 36-1,-1 0 1,0-17-1,0 16 1,1-16 0,-19-19-1,19 36 1,-1-17 0,-17-19-1,-1-17 1,1 0-16,-18 18 31,17-18-15,1 0 359,0 0-375,-18 18 15,17-18-15,19 35 16,-1-18 0,-35 1-1,18 0 1,-1-18 15,-17 17-15,18 1-1,-1 0 1,1-1 0,0-17-1,-1 18 1,-17 0-1,18-1 1,0-17 0,-1 18-16,19 17 31,-36-17-15,35-1-16,0 1 31,-17 0 0,17-1-15,-17 1-1,-1 0 1,19-1 0,-19 1-1,1-18 1,0 35-16,17-17 31,-18-1-15,1 1-16,0 0 15,17-1 1,18 19 0,-35-36-1,34 35 16,19 18-15,-36-36 0,36 36-1,-36-35 1,36 35 0,17 17-1,-70-34 1,34-19-16,-34 19 15,53 17 1,-36-36 0,18 36-1,0-18 1,-18-17 0,-17 0-16,17-1 15,18 19 16,0-1-15,-36 0 0,54-17-1,-53-1 1,17 1 0,-17-18-1,-1 35 266,1-17-265,35 53 0,88 105-1,-53-53 1,-53-87 0,36 52-1,-18-35 1,-36-18 15,19-17-31,-19 17 16,19 0-1,-19-17 1,19 17 0,-19-17-1,1-1 1,-1 1-1,-17 0 1,18-18 0,-18 17-1,18 1 17,-1-18-17,-17 18 16,18-18-15,0 0 47,-18 17-48,17-17 1,1 0 31,0 0-32,-1 18 17,1-18-1,17 0-16,-17 0 1,-1 18 0,1-18-1,17 0 1,1 17 0,-19 1-1,1-18 1,0 0-1,-1 0 1,-17 17 0,18-17 15</inkml:trace>
  <inkml:trace contextRef="#ctx0" brushRef="#br0" timeOffset="-19324.6">16651 11465 0,'18'0'359,"-1"18"-359,19 17 16,-1-35-1,18 35 1,-18-35 0,0 36-1,-17-19 1,17-17 0,1 18-1,-36 0 1,17-18-16,1 17 31,0-17-15,-18 18-1,17-18 1,1 0 15,-18 18-15,17-18-1,-17 17 1,18-17 0,0 18 31,-1-18-47,1 0 31,0 0-16,17 17 1,0-17 0,-17 0-1,-1 0 17,1 0-17,0 18 1,-1-18-1,1 0 1,0 0 0,-1 18-1,1-18 17,0 0-1,-1 0-31,1 0 31,-1 0-31,19 17 16,-19-17-1,19 0 1,-19 0 15,1 18-31,17-18 16,1 18-1,-1-18 1,0 17 0,-17 1-1,17-18 1,-17 0 0,-1 0 296,19 35-296,-1-17-1,18 17-15,35 18 16,-53-35 15,0-1-31,-17 1 16,17 17-1,-17-35 1,0 18 0,-1-18-1,1 18 1,0-18 15,-1 0-15,1 17 15,0-17 0,-18 18-15,17-18 0,1 0-1,-18 17 1,17-17-1,1 18 1,0-18-16,-1 18 16,19-1-1,17 1 1,-36 0 0,36-1-1,-18-17 1,-35 18-1,53-18 1,-17 0 15,-19 0-15,36 18 0,-35-18-1,17 0 1,0 17-1,1-17 1,-19 0 0,19 18-1,-1-1 1,-18-17 0,19 0-1,-1 18 1,-17-18-1,17 18 1,18-1 15,0 1 1,-36-18-17,19 18-15,-19-18 16,36 17-1,-18 1 1,-17 0 0,17-1-1,1 1 1,-19-18 0,1 35-1,0-35 1,-1 18 15,1-18 0,-18 17-15,18-17 15,-18 18-15,17 17-1,1-35 1,-1 18-16,-17 0 16,18-1-1,0-17 1,-18 18 15,17-18-15,-17 18-1,18-1 17,0-17-17,-1 18 17,1-18-17,17 17 1,-17-17-1,-1 0 1,1 18 0,17 0-1,1-1 1,-19 1-16,1-18 16,52 35-1,19 1 1,-54-19-1,36 18 1,-19-17 15,-34 0-15,0-18 250,-1 17-251,19-17 1,34 36-1,-35-36 1,18 35 0,-17-35-1,-36 18 1,35-18-16,-35 17 16,35-17-1,-17 0 16,-1 18-15,1-18 15,0 0 1,-18 18-17,17-18 1,1 0-1,-18 17 1,0 1 0,18-18-1,-1 0 32,-17 17-31,18-17-1,0 0 267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8T02:42:50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10954 11024 0,'17'0'110,"36"0"-110,-17 0 15,-36-17 1,17 17-16,18-18 15,-17 0 1,17 18 0,1-17 15,-1-1-15,0 0-1,18 1 1,-35-1 15,35 1-15,0-1-1,-36 0 1,1 18 0,0-35-1,-1 35 1,1 0-16,-1-18 15,19 1 1,-19-19 0,19 19 15,-19-1-15,19 1-1,34-1 1,-17 0-1,0 1 17,-18 17-17,1 0 1,-19-18 0,18 0-1,-17 18 1,17-17-1,-17 17 1,0-18 0,17 0 15,35 18-15,1-17-1,-36-1-15,-17 18 16,17 0-1,18-18 1,0 1 0,53-1-1,-36 1 1,-17-1 0,0 18-1,53-35 1,-71 17-1,1 0 1,-19 18 0,1-17 15,0-1-15,34 0-1,1-17 1,36-18-1,-19 36 1,-17-1 0,-35-17-1,17 17 1,-17 18 0,-18-18-1,17 1-15,19-1 31,-1-35-15,18 18 0,0 0 15,0-1-15,-18 1-1,106-18 1,-35 18-1,-53 17 1,-36 18 0,1 0-1,0-17 1,-1 17 46,19 0-46,-1-18-16,18 0 31,-18 1-15,36 17 0,-1-18-1,-35 0-15,-17 18 16,35-17-1,0 17 1,-18-18 0,-17 1 15,-1 17-15,1 0 30,0-18-46,70 0 16,-35 1 15,-18-1-15,36 0 0,-1-17-1,-52 35-15,-1 0 16,-17-18-1,18 18 1,0-17 0,17-1-1,0 1 1,18-1 0,-35 0-1,0 1 1</inkml:trace>
  <inkml:trace contextRef="#ctx0" brushRef="#br0" timeOffset="7107.25">10866 13264 0,'0'-17'938,"17"-1"-923,1 18-15,-1-17 16,19-1 0,-19 0-1,1 1 1,0 17 0,-1-36 15,36 19-16,-35-19 1,17 19 0,-17 17-1,17-18 1,0-17 0,18-18-1,18 0 1,-36 18-1,-17 35-15,-1-18 16,19-17 0,17-18-1,17 18 1,-35-1 15,1 1-15,17-18-1,-1 18 1,-16 0 0,-1-1-1,18-17 1,-18 0 0,18 1-1,-35 34 1,17-70-1,-35 52 1,35 1 0,-17-18-1,0 18 1,17 0 15,0-18-15,0 0-1,71-18 1,-70 18 0,16 0-1,1 18 1,18-18 0,-18 36-1,-18-19 1,0 19-16,-35-1 15,36-17 1,17 17 0,-18-17-1,0 0 17,18 17-17,0 0 1,0 1-1,-35-1 1,17 0 0,0 1-1,0-18 1,18 17 0,0-17-1,-35 17 1,0 0 31,-1 18-32,1-35 1,17 17 0,-17 1-1,17-1 1,0 0-1,1 1-15,-1-18 16,-35 17 0,17 0-1,36-17 1,0-18 0,0 0-1,0 18 1,-35 17-1,-1 1 1,1 17 0,0-36 15,-1 19-15,-17-1-1,53-17 1,18 17-1,-36-17 1,36 0 0,-1-1-1,-17 19 1,-18-19 0,-17 1-1,0 35 1,-1-35-1,36 17 1,0-17 0,-35 0 15,17 35-15,-17-18-1,-1 0 1,19-17-1,-19 17 1,19 1 0,-19-1-1,1 1 1,17-19 0,-17 19-16,17-1 15,0-17 1,1-1-1,16 19 1,19-36 0,-18 0 15,0 18-15,0-1-1,-18-17 1,0 18-1,-17 18 1,0-1 0,-18 0-1,17 18 1,19-35 0,-1 17-1,0-17 1,0 35-1,1-35 1,-19 35 0,19-35 15</inkml:trace>
  <inkml:trace contextRef="#ctx0" brushRef="#br0" timeOffset="13510.51">10918 13529 0,'0'-18'156,"36"18"-94,-36-17-46,17 17 0,19-18-1,-19 0-15,19 18 16,-1-17 0,-18-1-1,19 1 1,-1-1-1,0 0 1,-17 1 0,17-1-1,-17 0 1,17 18 0,-17-17-1,-1 17 1,1-18 15,0 0-15,-1 18-1,1 0 1,-18-17 0,18 17-1,17 0 1,-17-18-1,-1 1 1,1 17 0,17 0-1,-17-18 1,17 18 0,0-18-1,-17 18 1,17-17 15,0-1-15,1 0 15,-1 18-15,-17-17-1,35-1 1,0 18-1,-36-18 1,18 1 0,1-1-1,-1 18 1,0-18 0,-17 18 15,0 0-31,17-17 31,0 17-15,0-18-1,1 1 1,34-1 0,-52 18-1,35-35 1,0-1-1,-36 36 1,36-53 0,-17 36-1,-19 17 1,36-53 0,-35 35 15,-1 18-31,1-17 31,17-1-15,-17 0-1,0 18 1,-1-17 0,1 17-1,-1-18 1,19 0-1,-19 18 1,19-17 0,-19-1-1,19 1 1,-1-1 0,-18 18 15,1-18-31,17 1 31,1-1-15,-19 0-1,1 18 1,17-17 0,-17 17-1,0-18 1,-1 18-1,1-18-15,-1 18 16,54-35 0,-36 0-1,18 0 1,0-18 0,18 0 15,-36 17-16,0 1 1,-17 18 0,-1 17 265,19-18-265,-1-17-1,18 17-15,-18-17 16,18 35-1,-35-18-15,-1 0 16,54 1 0,-53 17-1,52-35 1,-35 35 0,-17 0 15,17-18-16,1 0 1,-1 18 0,-17 0-1,17 0 1,0-17 0,-17 17-1,-1 0 1,19-18-1,-1 18 1,-17-18 0,17 18-1,-17 0 1,17-17 0,-18 17 15,19 0-16,17-36 1,-36 36 0,36-17-1,-18-1 1,-17 18 0,0-18-1,17 1 1,-17 17-1,-1-18 1,1 1 0,0 17 15,-1-18-15,1 18 15,-18-18-16,17 1 1,1 17 15,-18-18-15,18 18 0,-1-18 15,-17 1 0,18 17-15,-18-18-1,18 18 32,-18-18-31,17 18-1,-17-17 79,18 17-63,-18-18 32,18 18-32,-18-17-15,0-1 78,17 18-79,1 0 16,-18-18 1,18 18 124</inkml:trace>
  <inkml:trace contextRef="#ctx0" brushRef="#br0" timeOffset="22909.73">10971 9190 0,'18'0'250,"0"0"-203,-18 17-31,17 1-1,1-18 1,35 18 0,-53-1-1,17-17-15,19 18 16,-19-18 0,1 0-1,0 18 16,17-1-15,0 1 0,-17-18-1,0 0 1,17 18 0,-18-1-1,19-17 1,-36 18-1,35-18 1,0 18 0,1-1 15,-19-17-15,1 18-1,-1-18 16,19 17-15,-19 1 0,1-18-16,17 0 15,1 18 1,-19-18 0,36 35-1,-35-35 1,17 0-1,0 35 1,1-35 0,-1 0-1,0 36 1,18-36 15,-35 0-15,52 35-1,-17-18 1,-18-17 0,36 18-1,0 0 1,-19-18 0,19 35-1,0-17 1,-36-18-1,53 17 1,-17 1 0,-54 0-1,36-18 1,-35 0 15,-1 0-31,1 17 422,0 1-406,17-18-16,0 35 15,1-17 1,-19-1 15,1-17-15,-1 0 15,-17 18-15,18-18-1,0 0 17,-18 18-17,17-18-15,1 0 31,0 17-15,-1 1 0,1-18-16,0 18 31,-1-18-15,1 17-1,0-17-15,17 18 31,-18 0-15,1-18 0,0 0-1,-1 17 1,1-17 0,17 18-1,-17-18 1,17 17-1,-17 1 17,-1-18-17,1 0 1,0 18 0,-1-18-1,1 0 1,0 17-1,-1-17 1,-17 18 0,18-18-1,17 0 1,-35 18 0,35-1-1,1 1 1,-1 0-1,-17-18 1,-18 17 0,35-17-16,-17 18 15,17-1 1,0-17 15,-35 18-15,35 0-1,1-1 1,-1-17 15,-35 18-15,18 0 0,-1-18-1,1 0 1,0 17-1,-1-17 1,1 18 0,-1 0-16,19-18 15,-1 35 1,18 0 15,-35-35-15,34 35-1,1-17 1,-35 0 0,17 17-1,18-17 1,-35-1 0,17 1-1,0 0 1,-17-18 15,0 17-15,-1-17-1,1 18 1,0-18 15,-18 17-15,17-17 15,1 0 0,0 18-15,-1-18 0,1 0-1,-18 18 1,35-18-16,-17 17 15,52 1 1,-52-18 15,0 0-31,-1 18 16,1-18 15,-1 0 16,1 0 47,0 0-63,-1 0-31,19 0 16,-19 0 15,1 0-15,0 0 280</inkml:trace>
  <inkml:trace contextRef="#ctx0" brushRef="#br0" timeOffset="90400.22">16651 9402 0,'18'0'1250,"-1"0"-1203,1 0 16,17 0-48,1 35 1,16-35 0,72 70-1,-71-70 1,-18 18-16,0 0 16,36-1-1,-36 1 1,1-18-1,16 18 1,1-18 0,-35 0-1,0 0 1,-1 0 15,1 17-15,0-17 15,-1 0 78,-17 18-93,18-18 0,17 17-1,53 36 1,-35-53 0,-17 36-1,16-19 1,-16-17-1,-1 18 1,-17-18 375,-1 0-376,19 18 1,-19-18 15,-17 17 0,18-17-15,-1 18 15,1-18-15,0 17 15,-1 1-15,1-18-16,17 18 31,-17-1-15,0 1-1,-1 0 17,1-18-17,-1 17 16,1-17-15,0 18 0,-1 0-1,1-18 1,0 17 0,-1-17-1,19 18 1,-36 0-16,17-18 15,19 17 1,-1-17 0,-18 0-16,1 18 15,17-1 1,-17-17 15,17 18-15,18 0-1,-18-18 17,-17 17-17,0-17 17,-1 0-17,1 18 1,0-18-1,-1 18 17,1-18-32,17 17 15,36 1 1,-36-18 15,18 18-31,-18-1 16,36 1-1,-18-1 1,35 1 0,-18 35-1,-34-53 1,70 35 0,-54 1-1,1-19 1,0 1-1,18-1 1,-53 1 0,34 0-1,-16-1 17,-19-17-17,19 18 1,-19-18-1,19 0 1,-19 18 0,18-1-1,1-17 1,-1 18 0,18 0-1,-35-1 1,34-17-1,1 18 1,-17 0 0,17-1-1,17 18 17,-52-35-17,17 18-15,0 0 16,18-1-1,-17 1 1,16 0 0,19 17-1,-53-35 1,35 18 0,-1-1-1,-34-17 16,0 0-15,-1 0 125,-17 18-1,18-18-77,-18 17 15,0 1-31,18-18-16,-18 18 32,17-18-48,-17 17 32</inkml:trace>
  <inkml:trace contextRef="#ctx0" brushRef="#br0" timeOffset="98095.14">16651 10848 0,'0'-18'219,"18"18"-203,17-17-1,18-1-15,0 0 16,53-35 0,-36 53-1,1-52 1,-1 16 15,-17 19-31,0-1 31,18 0-15,-54 18 0,36-17-1,-17-1 1,-19 18 0,18-18-1,1 1 1,-1-1-1,18 0 1,18 1 0,-54-1-1,71 1 1,18-19 15,-71 19-15,71-36-1,18 17 1,-71 1 0,-18 18-16,18-1 15,53-17 1,-71 17 0,53-17-1,-17 17 1,-54 0-1,36 18 1,18-35 0,-54 18-1,36 17 1,0-18 15,-17 0-15,52 1-1,0-19 1,-53 19 0,53-19-1,1 1 1,-72 17 0,71-17-1,-35 0 1,-17 17-1,-19 18 1,36-17 0,-35-1-1,0 18 1,-1 0 15,1 0 0,-18-18-15,17 18-16,19 0 31,17-17-15,-18-1 0,35 0-1,-34 1 1,-19-1-16,19 1 15,-1-1 1,18-17 0,-36 35-1,1-36 1,17 19 15,-17-1 0,0 0-15,-18 1 312,17 17-312,1 0-16,17-18 15,1 1 1,-1-1 0,-18 0-16,1 18 15,0-17 1,17 17 15,-17 0-15,-1 0-1,19-18 1,-19 0 15,1 18-15,-1 0-16,1 0 16,0 0-1,-1 0 1,36-17 15,-35 17-15,0 0-16,17 0 31,-18 0-15,1-18 15,0 18-16,-1 0 17,1 0 186,0 0-171,-1 0-15,1 0-17,-18-18 141,18 18-124</inkml:trace>
  <inkml:trace contextRef="#ctx0" brushRef="#br0" timeOffset="104638.42">16545 9613 0,'0'-17'16,"36"17"281,-19 17-282,36 1-15,-35-18 16,35 35-1,-36-35 1,19 35 15,-1-17-15,-18 0 0,1-1-1,17 1 1,-17 0-1,0-1 1,17 18 0,0-35-1,18 36 1,18-1 0,-54-17-1,36 17 1,18 0-1,-54-35 1,19 36 15,17-1-15,-36-18 0,1 1-1,0 0 1,-1-18-1,-17 17 1,18-17 0,-18 18-1,17 0 17,1-18-17,-18 17 1,18-17-1,-18 18-15,17-18 32,-17 18-17,36 17 1,-19-18 0,19 36-1,-1 0 1,0-17-1,0 16 1,1-16 0,-19-19-1,19 36 1,-1-17 0,-17-19-1,-1-17 1,1 0-16,-18 18 31,17-18-15,1 0 359,0 0-375,-18 18 15,17-18-15,19 35 16,-1-18 0,-35 1-1,18 0 1,-1-18 15,-17 17-15,18 1-1,-1 0 1,1-1 0,0-17-1,-1 18 1,-17 0-1,18-1 1,0-17 0,-1 18-16,19 17 31,-36-17-15,35-1-16,0 1 31,-17 0 0,17-1-15,-17 1-1,-1 0 1,19-1 0,-19 1-1,1-18 1,0 35-16,17-17 31,-18-1-15,1 1-16,0 0 15,17-1 1,18 19 0,-35-36-1,34 35 16,19 18-15,-36-36 0,36 36-1,-36-35 1,36 35 0,17 17-1,-70-34 1,34-19-16,-34 19 15,53 17 1,-36-36 0,18 36-1,0-18 1,-18-17 0,-17 0-16,17-1 15,18 19 16,0-1-15,-36 0 0,54-17-1,-53-1 1,17 1 0,-17-18-1,-1 35 266,1-17-265,35 53 0,88 105-1,-53-53 1,-53-87 0,36 52-1,-18-35 1,-36-18 15,19-17-31,-19 17 16,19 0-1,-19-17 1,19 17 0,-19-17-1,1-1 1,-1 1-1,-17 0 1,18-18 0,-18 17-1,18 1 17,-1-18-17,-17 18 16,18-18-15,0 0 47,-18 17-48,17-17 1,1 0 31,0 0-32,-1 18 17,1-18-1,17 0-16,-17 0 1,-1 18 0,1-18-1,17 0 1,1 17 0,-19 1-1,1-18 1,0 0-1,-1 0 1,-17 17 0,18-17 15</inkml:trace>
  <inkml:trace contextRef="#ctx0" brushRef="#br0" timeOffset="-19324.6">16651 11465 0,'18'0'359,"-1"18"-359,19 17 16,-1-35-1,18 35 1,-18-35 0,0 36-1,-17-19 1,17-17 0,1 18-1,-36 0 1,17-18-16,1 17 31,0-17-15,-18 18-1,17-18 1,1 0 15,-18 18-15,17-18-1,-17 17 1,18-17 0,0 18 31,-1-18-47,1 0 31,0 0-16,17 17 1,0-17 0,-17 0-1,-1 0 17,1 0-17,0 18 1,-1-18-1,1 0 1,0 0 0,-1 18-1,1-18 17,0 0-1,-1 0-31,1 0 31,-1 0-31,19 17 16,-19-17-1,19 0 1,-19 0 15,1 18-31,17-18 16,1 18-1,-1-18 1,0 17 0,-17 1-1,17-18 1,-17 0 0,-1 0 296,19 35-296,-1-17-1,18 17-15,35 18 16,-53-35 15,0-1-31,-17 1 16,17 17-1,-17-35 1,0 18 0,-1-18-1,1 18 1,0-18 15,-1 0-15,1 17 15,0-17 0,-18 18-15,17-18 0,1 0-1,-18 17 1,17-17-1,1 18 1,0-18-16,-1 18 16,19-1-1,17 1 1,-36 0 0,36-1-1,-18-17 1,-35 18-1,53-18 1,-17 0 15,-19 0-15,36 18 0,-35-18-1,17 0 1,0 17-1,1-17 1,-19 0 0,19 18-1,-1-1 1,-18-17 0,19 0-1,-1 18 1,-17-18-1,17 18 1,18-1 15,0 1 1,-36-18-17,19 18-15,-19-18 16,36 17-1,-18 1 1,-17 0 0,17-1-1,1 1 1,-19-18 0,1 35-1,0-35 1,-1 18 15,1-18 0,-18 17-15,18-17 15,-18 18-15,17 17-1,1-35 1,-1 18-16,-17 0 16,18-1-1,0-17 1,-18 18 15,17-18-15,-17 18-1,18-1 17,0-17-17,-1 18 17,1-18-17,17 17 1,-17-17-1,-1 0 1,1 18 0,17 0-1,1-1 1,-19 1-16,1-18 16,52 35-1,19 1 1,-54-19-1,36 18 1,-19-17 15,-34 0-15,0-18 250,-1 17-251,19-17 1,34 36-1,-35-36 1,18 35 0,-17-35-1,-36 18 1,35-18-16,-35 17 16,35-17-1,-17 0 16,-1 18-15,1-18 15,0 0 1,-18 18-17,17-18 1,1 0-1,-18 17 1,0 1 0,18-18-1,-1 0 32,-17 17-31,18-17-1,0 0 267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08T02:42:50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10954 11024 0,'17'0'110,"36"0"-110,-17 0 15,-36-17 1,17 17-16,18-18 15,-17 0 1,17 18 0,1-17 15,-1-1-15,0 0-1,18 1 1,-35-1 15,35 1-15,0-1-1,-36 0 1,1 18 0,0-35-1,-1 35 1,1 0-16,-1-18 15,19 1 1,-19-19 0,19 19 15,-19-1-15,19 1-1,34-1 1,-17 0-1,0 1 17,-18 17-17,1 0 1,-19-18 0,18 0-1,-17 18 1,17-17-1,-17 17 1,0-18 0,17 0 15,35 18-15,1-17-1,-36-1-15,-17 18 16,17 0-1,18-18 1,0 1 0,53-1-1,-36 1 1,-17-1 0,0 18-1,53-35 1,-71 17-1,1 0 1,-19 18 0,1-17 15,0-1-15,34 0-1,1-17 1,36-18-1,-19 36 1,-17-1 0,-35-17-1,17 17 1,-17 18 0,-18-18-1,17 1-15,19-1 31,-1-35-15,18 18 0,0 0 15,0-1-15,-18 1-1,106-18 1,-35 18-1,-53 17 1,-36 18 0,1 0-1,0-17 1,-1 17 46,19 0-46,-1-18-16,18 0 31,-18 1-15,36 17 0,-1-18-1,-35 0-15,-17 18 16,35-17-1,0 17 1,-18-18 0,-17 1 15,-1 17-15,1 0 30,0-18-46,70 0 16,-35 1 15,-18-1-15,36 0 0,-1-17-1,-52 35-15,-1 0 16,-17-18-1,18 18 1,0-17 0,17-1-1,0 1 1,18-1 0,-35 0-1,0 1 1</inkml:trace>
  <inkml:trace contextRef="#ctx0" brushRef="#br0" timeOffset="7107.25">10866 13264 0,'0'-17'938,"17"-1"-923,1 18-15,-1-17 16,19-1 0,-19 0-1,1 1 1,0 17 0,-1-36 15,36 19-16,-35-19 1,17 19 0,-17 17-1,17-18 1,0-17 0,18-18-1,18 0 1,-36 18-1,-17 35-15,-1-18 16,19-17 0,17-18-1,17 18 1,-35-1 15,1 1-15,17-18-1,-1 18 1,-16 0 0,-1-1-1,18-17 1,-18 0 0,18 1-1,-35 34 1,17-70-1,-35 52 1,35 1 0,-17-18-1,0 18 1,17 0 15,0-18-15,0 0-1,71-18 1,-70 18 0,16 0-1,1 18 1,18-18 0,-18 36-1,-18-19 1,0 19-16,-35-1 15,36-17 1,17 17 0,-18-17-1,0 0 17,18 17-17,0 0 1,0 1-1,-35-1 1,17 0 0,0 1-1,0-18 1,18 17 0,0-17-1,-35 17 1,0 0 31,-1 18-32,1-35 1,17 17 0,-17 1-1,17-1 1,0 0-1,1 1-15,-1-18 16,-35 17 0,17 0-1,36-17 1,0-18 0,0 0-1,0 18 1,-35 17-1,-1 1 1,1 17 0,0-36 15,-1 19-15,-17-1-1,53-17 1,18 17-1,-36-17 1,36 0 0,-1-1-1,-17 19 1,-18-19 0,-17 1-1,0 35 1,-1-35-1,36 17 1,0-17 0,-35 0 15,17 35-15,-17-18-1,-1 0 1,19-17-1,-19 17 1,19 1 0,-19-1-1,1 1 1,17-19 0,-17 19-16,17-1 15,0-17 1,1-1-1,16 19 1,19-36 0,-18 0 15,0 18-15,0-1-1,-18-17 1,0 18-1,-17 18 1,0-1 0,-18 0-1,17 18 1,19-35 0,-1 17-1,0-17 1,0 35-1,1-35 1,-19 35 0,19-35 15</inkml:trace>
  <inkml:trace contextRef="#ctx0" brushRef="#br0" timeOffset="13510.51">10918 13529 0,'0'-18'156,"36"18"-94,-36-17-46,17 17 0,19-18-1,-19 0-15,19 18 16,-1-17 0,-18-1-1,19 1 1,-1-1-1,0 0 1,-17 1 0,17-1-1,-17 0 1,17 18 0,-17-17-1,-1 17 1,1-18 15,0 0-15,-1 18-1,1 0 1,-18-17 0,18 17-1,17 0 1,-17-18-1,-1 1 1,1 17 0,17 0-1,-17-18 1,17 18 0,0-18-1,-17 18 1,17-17 15,0-1-15,1 0 15,-1 18-15,-17-17-1,35-1 1,0 18-1,-36-18 1,18 1 0,1-1-1,-1 18 1,0-18 0,-17 18 15,0 0-31,17-17 31,0 17-15,0-18-1,1 1 1,34-1 0,-52 18-1,35-35 1,0-1-1,-36 36 1,36-53 0,-17 36-1,-19 17 1,36-53 0,-35 35 15,-1 18-31,1-17 31,17-1-15,-17 0-1,0 18 1,-1-17 0,1 17-1,-1-18 1,19 0-1,-19 18 1,19-17 0,-19-1-1,19 1 1,-1-1 0,-18 18 15,1-18-31,17 1 31,1-1-15,-19 0-1,1 18 1,17-17 0,-17 17-1,0-18 1,-1 18-1,1-18-15,-1 18 16,54-35 0,-36 0-1,18 0 1,0-18 0,18 0 15,-36 17-16,0 1 1,-17 18 0,-1 17 265,19-18-265,-1-17-1,18 17-15,-18-17 16,18 35-1,-35-18-15,-1 0 16,54 1 0,-53 17-1,52-35 1,-35 35 0,-17 0 15,17-18-16,1 0 1,-1 18 0,-17 0-1,17 0 1,0-17 0,-17 17-1,-1 0 1,19-18-1,-1 18 1,-17-18 0,17 18-1,-17 0 1,17-17 0,-18 17 15,19 0-16,17-36 1,-36 36 0,36-17-1,-18-1 1,-17 18 0,0-18-1,17 1 1,-17 17-1,-1-18 1,1 1 0,0 17 15,-1-18-15,1 18 15,-18-18-16,17 1 1,1 17 15,-18-18-15,18 18 0,-1-18 15,-17 1 0,18 17-15,-18-18-1,18 18 32,-18-18-31,17 18-1,-17-17 79,18 17-63,-18-18 32,18 18-32,-18-17-15,0-1 78,17 18-79,1 0 16,-18-18 1,18 18 124</inkml:trace>
  <inkml:trace contextRef="#ctx0" brushRef="#br0" timeOffset="22909.73">10971 9190 0,'18'0'250,"0"0"-203,-18 17-31,17 1-1,1-18 1,35 18 0,-53-1-1,17-17-15,19 18 16,-19-18 0,1 0-1,0 18 16,17-1-15,0 1 0,-17-18-1,0 0 1,17 18 0,-18-1-1,19-17 1,-36 18-1,35-18 1,0 18 0,1-1 15,-19-17-15,1 18-1,-1-18 16,19 17-15,-19 1 0,1-18-16,17 0 15,1 18 1,-19-18 0,36 35-1,-35-35 1,17 0-1,0 35 1,1-35 0,-1 0-1,0 36 1,18-36 15,-35 0-15,52 35-1,-17-18 1,-18-17 0,36 18-1,0 0 1,-19-18 0,19 35-1,0-17 1,-36-18-1,53 17 1,-17 1 0,-54 0-1,36-18 1,-35 0 15,-1 0-31,1 17 422,0 1-406,17-18-16,0 35 15,1-17 1,-19-1 15,1-17-15,-1 0 15,-17 18-15,18-18-1,0 0 17,-18 18-17,17-18-15,1 0 31,0 17-15,-1 1 0,1-18-16,0 18 31,-1-18-15,1 17-1,0-17-15,17 18 31,-18 0-15,1-18 0,0 0-1,-1 17 1,1-17 0,17 18-1,-17-18 1,17 17-1,-17 1 17,-1-18-17,1 0 1,0 18 0,-1-18-1,1 0 1,0 17-1,-1-17 1,-17 18 0,18-18-1,17 0 1,-35 18 0,35-1-1,1 1 1,-1 0-1,-17-18 1,-18 17 0,35-17-16,-17 18 15,17-1 1,0-17 15,-35 18-15,35 0-1,1-1 1,-1-17 15,-35 18-15,18 0 0,-1-18-1,1 0 1,0 17-1,-1-17 1,1 18 0,-1 0-16,19-18 15,-1 35 1,18 0 15,-35-35-15,34 35-1,1-17 1,-35 0 0,17 17-1,18-17 1,-35-1 0,17 1-1,0 0 1,-17-18 15,0 17-15,-1-17-1,1 18 1,0-18 15,-18 17-15,17-17 15,1 0 0,0 18-15,-1-18 0,1 0-1,-18 18 1,35-18-16,-17 17 15,52 1 1,-52-18 15,0 0-31,-1 18 16,1-18 15,-1 0 16,1 0 47,0 0-63,-1 0-31,19 0 16,-19 0 15,1 0-15,0 0 280</inkml:trace>
  <inkml:trace contextRef="#ctx0" brushRef="#br0" timeOffset="90400.22">16651 9402 0,'18'0'1250,"-1"0"-1203,1 0 16,17 0-48,1 35 1,16-35 0,72 70-1,-71-70 1,-18 18-16,0 0 16,36-1-1,-36 1 1,1-18-1,16 18 1,1-18 0,-35 0-1,0 0 1,-1 0 15,1 17-15,0-17 15,-1 0 78,-17 18-93,18-18 0,17 17-1,53 36 1,-35-53 0,-17 36-1,16-19 1,-16-17-1,-1 18 1,-17-18 375,-1 0-376,19 18 1,-19-18 15,-17 17 0,18-17-15,-1 18 15,1-18-15,0 17 15,-1 1-15,1-18-16,17 18 31,-17-1-15,0 1-1,-1 0 17,1-18-17,-1 17 16,1-17-15,0 18 0,-1 0-1,1-18 1,0 17 0,-1-17-1,19 18 1,-36 0-16,17-18 15,19 17 1,-1-17 0,-18 0-16,1 18 15,17-1 1,-17-17 15,17 18-15,18 0-1,-18-18 17,-17 17-17,0-17 17,-1 0-17,1 18 1,0-18-1,-1 18 17,1-18-32,17 17 15,36 1 1,-36-18 15,18 18-31,-18-1 16,36 1-1,-18-1 1,35 1 0,-18 35-1,-34-53 1,70 35 0,-54 1-1,1-19 1,0 1-1,18-1 1,-53 1 0,34 0-1,-16-1 17,-19-17-17,19 18 1,-19-18-1,19 0 1,-19 18 0,18-1-1,1-17 1,-1 18 0,18 0-1,-35-1 1,34-17-1,1 18 1,-17 0 0,17-1-1,17 18 17,-52-35-17,17 18-15,0 0 16,18-1-1,-17 1 1,16 0 0,19 17-1,-53-35 1,35 18 0,-1-1-1,-34-17 16,0 0-15,-1 0 125,-17 18-1,18-18-77,-18 17 15,0 1-31,18-18-16,-18 18 32,17-18-48,-17 17 32</inkml:trace>
  <inkml:trace contextRef="#ctx0" brushRef="#br0" timeOffset="98095.14">16651 10848 0,'0'-18'219,"18"18"-203,17-17-1,18-1-15,0 0 16,53-35 0,-36 53-1,1-52 1,-1 16 15,-17 19-31,0-1 31,18 0-15,-54 18 0,36-17-1,-17-1 1,-19 18 0,18-18-1,1 1 1,-1-1-1,18 0 1,18 1 0,-54-1-1,71 1 1,18-19 15,-71 19-15,71-36-1,18 17 1,-71 1 0,-18 18-16,18-1 15,53-17 1,-71 17 0,53-17-1,-17 17 1,-54 0-1,36 18 1,18-35 0,-54 18-1,36 17 1,0-18 15,-17 0-15,52 1-1,0-19 1,-53 19 0,53-19-1,1 1 1,-72 17 0,71-17-1,-35 0 1,-17 17-1,-19 18 1,36-17 0,-35-1-1,0 18 1,-1 0 15,1 0 0,-18-18-15,17 18-16,19 0 31,17-17-15,-18-1 0,35 0-1,-34 1 1,-19-1-16,19 1 15,-1-1 1,18-17 0,-36 35-1,1-36 1,17 19 15,-17-1 0,0 0-15,-18 1 312,17 17-312,1 0-16,17-18 15,1 1 1,-1-1 0,-18 0-16,1 18 15,0-17 1,17 17 15,-17 0-15,-1 0-1,19-18 1,-19 0 15,1 18-15,-1 0-16,1 0 16,0 0-1,-1 0 1,36-17 15,-35 17-15,0 0-16,17 0 31,-18 0-15,1-18 15,0 18-16,-1 0 17,1 0 186,0 0-171,-1 0-15,1 0-17,-18-18 141,18 18-124</inkml:trace>
  <inkml:trace contextRef="#ctx0" brushRef="#br0" timeOffset="104638.42">16545 9613 0,'0'-17'16,"36"17"281,-19 17-282,36 1-15,-35-18 16,35 35-1,-36-35 1,19 35 15,-1-17-15,-18 0 0,1-1-1,17 1 1,-17 0-1,0-1 1,17 18 0,0-35-1,18 36 1,18-1 0,-54-17-1,36 17 1,18 0-1,-54-35 1,19 36 15,17-1-15,-36-18 0,1 1-1,0 0 1,-1-18-1,-17 17 1,18-17 0,-18 18-1,17 0 17,1-18-17,-18 17 1,18-17-1,-18 18-15,17-18 32,-17 18-17,36 17 1,-19-18 0,19 36-1,-1 0 1,0-17-1,0 16 1,1-16 0,-19-19-1,19 36 1,-1-17 0,-17-19-1,-1-17 1,1 0-16,-18 18 31,17-18-15,1 0 359,0 0-375,-18 18 15,17-18-15,19 35 16,-1-18 0,-35 1-1,18 0 1,-1-18 15,-17 17-15,18 1-1,-1 0 1,1-1 0,0-17-1,-1 18 1,-17 0-1,18-1 1,0-17 0,-1 18-16,19 17 31,-36-17-15,35-1-16,0 1 31,-17 0 0,17-1-15,-17 1-1,-1 0 1,19-1 0,-19 1-1,1-18 1,0 35-16,17-17 31,-18-1-15,1 1-16,0 0 15,17-1 1,18 19 0,-35-36-1,34 35 16,19 18-15,-36-36 0,36 36-1,-36-35 1,36 35 0,17 17-1,-70-34 1,34-19-16,-34 19 15,53 17 1,-36-36 0,18 36-1,0-18 1,-18-17 0,-17 0-16,17-1 15,18 19 16,0-1-15,-36 0 0,54-17-1,-53-1 1,17 1 0,-17-18-1,-1 35 266,1-17-265,35 53 0,88 105-1,-53-53 1,-53-87 0,36 52-1,-18-35 1,-36-18 15,19-17-31,-19 17 16,19 0-1,-19-17 1,19 17 0,-19-17-1,1-1 1,-1 1-1,-17 0 1,18-18 0,-18 17-1,18 1 17,-1-18-17,-17 18 16,18-18-15,0 0 47,-18 17-48,17-17 1,1 0 31,0 0-32,-1 18 17,1-18-1,17 0-16,-17 0 1,-1 18 0,1-18-1,17 0 1,1 17 0,-19 1-1,1-18 1,0 0-1,-1 0 1,-17 17 0,18-17 15</inkml:trace>
  <inkml:trace contextRef="#ctx0" brushRef="#br0" timeOffset="-19324.6">16651 11465 0,'18'0'359,"-1"18"-359,19 17 16,-1-35-1,18 35 1,-18-35 0,0 36-1,-17-19 1,17-17 0,1 18-1,-36 0 1,17-18-16,1 17 31,0-17-15,-18 18-1,17-18 1,1 0 15,-18 18-15,17-18-1,-17 17 1,18-17 0,0 18 31,-1-18-47,1 0 31,0 0-16,17 17 1,0-17 0,-17 0-1,-1 0 17,1 0-17,0 18 1,-1-18-1,1 0 1,0 0 0,-1 18-1,1-18 17,0 0-1,-1 0-31,1 0 31,-1 0-31,19 17 16,-19-17-1,19 0 1,-19 0 15,1 18-31,17-18 16,1 18-1,-1-18 1,0 17 0,-17 1-1,17-18 1,-17 0 0,-1 0 296,19 35-296,-1-17-1,18 17-15,35 18 16,-53-35 15,0-1-31,-17 1 16,17 17-1,-17-35 1,0 18 0,-1-18-1,1 18 1,0-18 15,-1 0-15,1 17 15,0-17 0,-18 18-15,17-18 0,1 0-1,-18 17 1,17-17-1,1 18 1,0-18-16,-1 18 16,19-1-1,17 1 1,-36 0 0,36-1-1,-18-17 1,-35 18-1,53-18 1,-17 0 15,-19 0-15,36 18 0,-35-18-1,17 0 1,0 17-1,1-17 1,-19 0 0,19 18-1,-1-1 1,-18-17 0,19 0-1,-1 18 1,-17-18-1,17 18 1,18-1 15,0 1 1,-36-18-17,19 18-15,-19-18 16,36 17-1,-18 1 1,-17 0 0,17-1-1,1 1 1,-19-18 0,1 35-1,0-35 1,-1 18 15,1-18 0,-18 17-15,18-17 15,-18 18-15,17 17-1,1-35 1,-1 18-16,-17 0 16,18-1-1,0-17 1,-18 18 15,17-18-15,-17 18-1,18-1 17,0-17-17,-1 18 17,1-18-17,17 17 1,-17-17-1,-1 0 1,1 18 0,17 0-1,1-1 1,-19 1-16,1-18 16,52 35-1,19 1 1,-54-19-1,36 18 1,-19-17 15,-34 0-15,0-18 250,-1 17-251,19-17 1,34 36-1,-35-36 1,18 35 0,-17-35-1,-36 18 1,35-18-16,-35 17 16,35-17-1,-17 0 16,-1 18-15,1-18 15,0 0 1,-18 18-17,17-18 1,1 0-1,-18 17 1,0 1 0,18-18-1,-1 0 32,-17 17-31,18-17-1,0 0 267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E09DC-9859-4C0F-AF20-ADCA017C3817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7F398-41C9-45CE-9D5B-1AC4CCB8B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48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2s.ugr.es/keel/pdf/algorithm/articulo/1990-Kohonen-PIEEE.pdf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ai.org/machine-learning-glossary-and-terms/softmax-layer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utoencoder#Variations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uitively-understanding-variational-autoencoders-1bfe67eb5daf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tensorflow.org/tutorials/generative/cvae" TargetMode="External"/><Relationship Id="rId4" Type="http://schemas.openxmlformats.org/officeDocument/2006/relationships/hyperlink" Target="https://jaan.io/what-is-variational-autoencoder-vae-tutorial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.hut.fi/research/som-research/worldmap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lf-organizing_map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-junkie.com/ann/som/som1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ci2s.ugr.es/keel/pdf/algorithm/articulo/1990-Kohonen-PIEEE.pdf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https://sci2s.ugr.es/keel/pdf/algorithm/articulo/1990-Kohonen-PIEEE.pdf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59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simple example merely demonstrates how it is possible to encode 4 inputs using only 2 nodes.</a:t>
            </a:r>
            <a:br>
              <a:rPr lang="en-US" dirty="0"/>
            </a:br>
            <a:r>
              <a:rPr lang="en-US" dirty="0"/>
              <a:t>1. Let say our input is 1-0-0-1</a:t>
            </a:r>
          </a:p>
          <a:p>
            <a:r>
              <a:rPr lang="en-US" dirty="0"/>
              <a:t>2. let’s say red edges have weight -1 , unmarked edges have weight +1</a:t>
            </a:r>
          </a:p>
          <a:p>
            <a:r>
              <a:rPr lang="en-US" dirty="0"/>
              <a:t>3. multiply/sum inputs by edge weights gives us values or hidden layer nodes [1,1]</a:t>
            </a:r>
          </a:p>
          <a:p>
            <a:r>
              <a:rPr lang="en-US" dirty="0"/>
              <a:t>4. Multiply/sum by node values by edge weights to get values for </a:t>
            </a:r>
            <a:r>
              <a:rPr lang="en-US" dirty="0" err="1"/>
              <a:t>ouput</a:t>
            </a:r>
            <a:r>
              <a:rPr lang="en-US" dirty="0"/>
              <a:t> nodes </a:t>
            </a:r>
          </a:p>
          <a:p>
            <a:r>
              <a:rPr lang="en-US" dirty="0"/>
              <a:t>5. Apply </a:t>
            </a:r>
            <a:r>
              <a:rPr lang="en-US" dirty="0" err="1"/>
              <a:t>softmax</a:t>
            </a:r>
            <a:r>
              <a:rPr lang="en-US" dirty="0"/>
              <a:t> function on output values</a:t>
            </a:r>
          </a:p>
          <a:p>
            <a:endParaRPr lang="en-US" dirty="0"/>
          </a:p>
          <a:p>
            <a:r>
              <a:rPr lang="en-US" dirty="0"/>
              <a:t>More on </a:t>
            </a:r>
            <a:r>
              <a:rPr lang="en-US" dirty="0" err="1"/>
              <a:t>Softmax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https://deepai.org/machine-learning-glossary-and-terms/softmax-layer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95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03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show simple examples to illustrate the issue these AE variations correct:</a:t>
            </a:r>
          </a:p>
          <a:p>
            <a:r>
              <a:rPr lang="en-US" dirty="0"/>
              <a:t>The AE can just learn a direct mapping of the inputs in its hidden layer instead of feature representative, this is not what the AE is intended for.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https://en.wikipedia.org/wiki/Autoencoder#Variations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53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Intuition for variational Autoencoders: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https://towardsdatascience.com/intuitively-understanding-variational-autoencoders-1bfe67eb5daf</a:t>
            </a:r>
            <a:endParaRPr lang="en-US" dirty="0"/>
          </a:p>
          <a:p>
            <a:r>
              <a:rPr lang="en-US" dirty="0"/>
              <a:t>For details on variational autoencoders check out </a:t>
            </a:r>
            <a:r>
              <a:rPr lang="en-US" dirty="0">
                <a:hlinkClick r:id="rId4"/>
              </a:rPr>
              <a:t>https://jaan.io/what-is-variational-autoencoder-vae-tutorial/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ConvVAE</a:t>
            </a:r>
            <a:r>
              <a:rPr lang="en-US" dirty="0"/>
              <a:t> using </a:t>
            </a:r>
            <a:r>
              <a:rPr lang="en-US" dirty="0" err="1"/>
              <a:t>tensorflow</a:t>
            </a:r>
            <a:r>
              <a:rPr lang="en-US" dirty="0"/>
              <a:t>:</a:t>
            </a:r>
          </a:p>
          <a:p>
            <a:r>
              <a:rPr lang="en-US" dirty="0">
                <a:hlinkClick r:id="rId5"/>
              </a:rPr>
              <a:t>https://www.tensorflow.org/tutorials/generative/cvae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22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http://www.cis.hut.fi/research/som-research/worldmap.html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43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http://www.ai-junkie.com/ann/som/som4.html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90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https://en.wikipedia.org/wiki/Self-organizing_map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65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more details see: </a:t>
            </a:r>
          </a:p>
          <a:p>
            <a:r>
              <a:rPr lang="en-US" dirty="0">
                <a:hlinkClick r:id="rId3"/>
              </a:rPr>
              <a:t>http://www.ai-junkie.com/ann/som/som1.html</a:t>
            </a:r>
            <a:endParaRPr lang="en-US" dirty="0"/>
          </a:p>
          <a:p>
            <a:r>
              <a:rPr lang="en-US" dirty="0">
                <a:hlinkClick r:id="rId4"/>
              </a:rPr>
              <a:t>https://sci2s.ugr.es/keel/pdf/algorithm/articulo/1990-Kohonen-PIEEE.pdf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90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28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simple example merely demonstrates how it is possible to encode 4 inputs using only 2 nodes.</a:t>
            </a:r>
            <a:br>
              <a:rPr lang="en-US" dirty="0"/>
            </a:br>
            <a:r>
              <a:rPr lang="en-US" dirty="0"/>
              <a:t>1. Let say our input is 1-0-0-1</a:t>
            </a:r>
          </a:p>
          <a:p>
            <a:r>
              <a:rPr lang="en-US" dirty="0"/>
              <a:t>2. let’s say red edges have weight -1 , unmarked edges have weight +1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08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simple example merely demonstrates how it is possible to encode 4 inputs using only 2 nodes.</a:t>
            </a:r>
            <a:br>
              <a:rPr lang="en-US" dirty="0"/>
            </a:br>
            <a:r>
              <a:rPr lang="en-US" dirty="0"/>
              <a:t>1. Let say our input is 1-0-0-1</a:t>
            </a:r>
          </a:p>
          <a:p>
            <a:r>
              <a:rPr lang="en-US" dirty="0"/>
              <a:t>2. let’s say red edges have weight -1 , unmarked edges have weight +1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 multiply/sum inputs by edge weights gives us values or hidden layer nodes [1,1]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55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simple example merely demonstrates how it is possible to encode 4 inputs using only 2 nodes.</a:t>
            </a:r>
            <a:br>
              <a:rPr lang="en-US" dirty="0"/>
            </a:br>
            <a:r>
              <a:rPr lang="en-US" dirty="0"/>
              <a:t>1. Let say our input is 1-0-0-1</a:t>
            </a:r>
          </a:p>
          <a:p>
            <a:r>
              <a:rPr lang="en-US" dirty="0"/>
              <a:t>2. let’s say red edges have weight -1 , unmarked edges have weight +1</a:t>
            </a:r>
          </a:p>
          <a:p>
            <a:r>
              <a:rPr lang="en-US" dirty="0"/>
              <a:t>3. multiply/sum inputs by edge weights gives us values or hidden layer nodes [1,1]</a:t>
            </a:r>
          </a:p>
          <a:p>
            <a:r>
              <a:rPr lang="en-US" dirty="0"/>
              <a:t>4. Multiply/sum by node values by edge weights to get values for </a:t>
            </a:r>
            <a:r>
              <a:rPr lang="en-US" dirty="0" err="1"/>
              <a:t>ouput</a:t>
            </a:r>
            <a:r>
              <a:rPr lang="en-US" dirty="0"/>
              <a:t> nodes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27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E3D37-9B21-4150-A658-5534A8FECF4A}" type="datetime1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99F70C-31D9-4644-B9D6-D50219DEE58C}"/>
              </a:ext>
            </a:extLst>
          </p:cNvPr>
          <p:cNvSpPr/>
          <p:nvPr userDrawn="1"/>
        </p:nvSpPr>
        <p:spPr>
          <a:xfrm>
            <a:off x="73980" y="6536618"/>
            <a:ext cx="13481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 M Adeli</a:t>
            </a:r>
          </a:p>
        </p:txBody>
      </p:sp>
    </p:spTree>
    <p:extLst>
      <p:ext uri="{BB962C8B-B14F-4D97-AF65-F5344CB8AC3E}">
        <p14:creationId xmlns:p14="http://schemas.microsoft.com/office/powerpoint/2010/main" val="4130626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DCA04-EC0A-40A7-BA72-964EF6B6F6E0}" type="datetime1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90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30447-9159-486C-B8EA-6D9B997527B6}" type="datetime1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9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3794"/>
            <a:ext cx="10515600" cy="482095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0A46-0622-40BE-A837-D8F3CED7CD3F}" type="datetime1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FCB538-A922-4A01-966C-57103AE1695F}"/>
              </a:ext>
            </a:extLst>
          </p:cNvPr>
          <p:cNvSpPr/>
          <p:nvPr userDrawn="1"/>
        </p:nvSpPr>
        <p:spPr>
          <a:xfrm>
            <a:off x="73980" y="6536618"/>
            <a:ext cx="13481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 M Adeli</a:t>
            </a:r>
          </a:p>
        </p:txBody>
      </p:sp>
    </p:spTree>
    <p:extLst>
      <p:ext uri="{BB962C8B-B14F-4D97-AF65-F5344CB8AC3E}">
        <p14:creationId xmlns:p14="http://schemas.microsoft.com/office/powerpoint/2010/main" val="4058907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DD73-B10F-46B3-9922-9551223B329D}" type="datetime1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85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21134"/>
            <a:ext cx="5181600" cy="47936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21134"/>
            <a:ext cx="5181600" cy="47936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EEC9-CBF2-4659-B3BF-D231D248DA44}" type="datetime1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97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C3CEB-F020-47E8-91B4-192A3CA1D5F6}" type="datetime1">
              <a:rPr lang="en-US" smtClean="0"/>
              <a:t>3/28/2021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7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776A9-638C-4B62-851C-17B1483856D8}" type="datetime1">
              <a:rPr lang="en-US" smtClean="0"/>
              <a:t>3/28/2021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10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6A479-B701-4A4F-ABD0-44327AF9D46B}" type="datetime1">
              <a:rPr lang="en-US" smtClean="0"/>
              <a:t>3/28/2021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90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8489B-E155-4800-A868-5AA486BD1135}" type="datetime1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8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807F-2D16-4FB2-BB5C-74691282ADCB}" type="datetime1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82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20427"/>
            <a:ext cx="10515600" cy="4756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A7D28-4168-4D69-B665-271D2607E9A8}" type="datetime1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7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customXml" Target="../ink/ink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customXml" Target="../ink/ink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customXml" Target="../ink/ink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9056E6-2157-409D-AC08-448665155B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MIS 7720 </a:t>
            </a:r>
            <a:br>
              <a:rPr lang="en-US" sz="4800" dirty="0"/>
            </a:br>
            <a:r>
              <a:rPr lang="en-US" sz="4800" dirty="0"/>
              <a:t>#12 (Deep)NN for unsupervised learning</a:t>
            </a:r>
            <a:br>
              <a:rPr lang="en-US" sz="4800" dirty="0"/>
            </a:br>
            <a:r>
              <a:rPr lang="en-US" sz="4000" dirty="0"/>
              <a:t>Self-Organizing Maps, Auto Encoders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AC44FC-7814-4759-9DA6-D6274C4F14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05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27DE-F25B-4E6C-B9A8-4BEB9D1F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0BEA2-3FA6-4B1A-AB9F-4877D7C6C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794"/>
            <a:ext cx="3727641" cy="4820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calculate the (Euclidean) distance of each output node to row 1 (distance to the original input space for row1). </a:t>
            </a:r>
          </a:p>
          <a:p>
            <a:pPr marL="0" indent="0">
              <a:buNone/>
            </a:pPr>
            <a:r>
              <a:rPr lang="en-US" sz="2400" i="1" dirty="0"/>
              <a:t>Input data has to be normalized/standardized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Closest node is the Best Matching Unit (BMU)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528F5-275D-47CF-AE0A-7B7B71D6A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992" y="1393794"/>
            <a:ext cx="7538214" cy="5120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F385EF-524C-4A57-90F7-8A9D4842D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992" y="1393794"/>
            <a:ext cx="7580495" cy="512064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542C5C4-8F7B-4212-9653-044DD0DEE380}"/>
              </a:ext>
            </a:extLst>
          </p:cNvPr>
          <p:cNvSpPr/>
          <p:nvPr/>
        </p:nvSpPr>
        <p:spPr>
          <a:xfrm>
            <a:off x="10733368" y="1479857"/>
            <a:ext cx="1188720" cy="365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FE3026-A63F-4118-A957-4ED4721CEAC4}"/>
              </a:ext>
            </a:extLst>
          </p:cNvPr>
          <p:cNvSpPr/>
          <p:nvPr/>
        </p:nvSpPr>
        <p:spPr>
          <a:xfrm>
            <a:off x="10754884" y="2116351"/>
            <a:ext cx="1188720" cy="365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0.8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6650E0-5BF1-4908-9908-D17718324F93}"/>
              </a:ext>
            </a:extLst>
          </p:cNvPr>
          <p:cNvSpPr/>
          <p:nvPr/>
        </p:nvSpPr>
        <p:spPr>
          <a:xfrm>
            <a:off x="9718564" y="2704637"/>
            <a:ext cx="1931968" cy="365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Distance = 0.3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77471B-5248-4A6F-A2FF-4DFEF8D0AAC7}"/>
              </a:ext>
            </a:extLst>
          </p:cNvPr>
          <p:cNvSpPr/>
          <p:nvPr/>
        </p:nvSpPr>
        <p:spPr>
          <a:xfrm>
            <a:off x="9718564" y="3246120"/>
            <a:ext cx="1931968" cy="365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Distance = 1.2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9A65A2F-6E5E-4C02-B0CE-D9772FDBB8F4}"/>
              </a:ext>
            </a:extLst>
          </p:cNvPr>
          <p:cNvSpPr/>
          <p:nvPr/>
        </p:nvSpPr>
        <p:spPr>
          <a:xfrm>
            <a:off x="9718564" y="3804269"/>
            <a:ext cx="1931968" cy="365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Distance = 1.1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EFC9231-7B32-4DE9-AC34-D95A9B5BF3F9}"/>
              </a:ext>
            </a:extLst>
          </p:cNvPr>
          <p:cNvSpPr/>
          <p:nvPr/>
        </p:nvSpPr>
        <p:spPr>
          <a:xfrm>
            <a:off x="9718564" y="4381240"/>
            <a:ext cx="1931968" cy="365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Distance = 0.9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532BD2-F220-4FD0-A5FB-F2B80F7C963E}"/>
              </a:ext>
            </a:extLst>
          </p:cNvPr>
          <p:cNvSpPr/>
          <p:nvPr/>
        </p:nvSpPr>
        <p:spPr>
          <a:xfrm>
            <a:off x="9718564" y="4955522"/>
            <a:ext cx="1931968" cy="365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Distance = 0.5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4380C7C-FD3D-4988-AA73-6C92781398DF}"/>
              </a:ext>
            </a:extLst>
          </p:cNvPr>
          <p:cNvSpPr/>
          <p:nvPr/>
        </p:nvSpPr>
        <p:spPr>
          <a:xfrm>
            <a:off x="9718564" y="5464606"/>
            <a:ext cx="1931968" cy="365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Distance = 1.3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843DE5B-332B-42CD-9BA3-3BF9AD32090C}"/>
              </a:ext>
            </a:extLst>
          </p:cNvPr>
          <p:cNvSpPr/>
          <p:nvPr/>
        </p:nvSpPr>
        <p:spPr>
          <a:xfrm>
            <a:off x="9718564" y="5992739"/>
            <a:ext cx="1931968" cy="365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Distance = 0.7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D08427D-8418-4DF6-AA4B-C334CDAD2BF8}"/>
              </a:ext>
            </a:extLst>
          </p:cNvPr>
          <p:cNvSpPr/>
          <p:nvPr/>
        </p:nvSpPr>
        <p:spPr>
          <a:xfrm>
            <a:off x="6685426" y="2537455"/>
            <a:ext cx="5120640" cy="594360"/>
          </a:xfrm>
          <a:prstGeom prst="roundRect">
            <a:avLst/>
          </a:prstGeom>
          <a:noFill/>
          <a:ln w="38100">
            <a:solidFill>
              <a:srgbClr val="2C23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2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993C-F56B-47FA-8DBD-9E6B0A43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 training – BMU weight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DDA6D-0048-4E04-83F5-B2F443595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794"/>
            <a:ext cx="3378798" cy="48209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 a larger SOM…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weights for the BMU node are updated to be closer to the original input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6EC65-8FBC-47A6-8BFC-3B1162862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644" y="1094105"/>
            <a:ext cx="6045296" cy="512064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490E9E5-09F1-45B4-BDE7-23DE06C014E2}"/>
              </a:ext>
            </a:extLst>
          </p:cNvPr>
          <p:cNvSpPr/>
          <p:nvPr/>
        </p:nvSpPr>
        <p:spPr>
          <a:xfrm>
            <a:off x="4349381" y="2355926"/>
            <a:ext cx="1237128" cy="785308"/>
          </a:xfrm>
          <a:prstGeom prst="wedgeRoundRectCallout">
            <a:avLst>
              <a:gd name="adj1" fmla="val 240927"/>
              <a:gd name="adj2" fmla="val 111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BMU for row 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84F3B6-7501-4787-B759-B864A5602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86" y="4428264"/>
            <a:ext cx="5303520" cy="49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27D2B3F-2307-427C-A65B-AFD91333A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78" y="5231324"/>
            <a:ext cx="3749040" cy="69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78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A7AC3-C631-41B5-AE74-5FA2A9F57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 training – nodes weight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13BE4-9EEA-45B2-8C0B-47B076CE0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881"/>
            <a:ext cx="4766534" cy="463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Weights of output nodes within a radius are updated as well</a:t>
            </a:r>
          </a:p>
          <a:p>
            <a:r>
              <a:rPr lang="en-US" sz="2400" dirty="0"/>
              <a:t>Closer nodes are updated more heavily </a:t>
            </a:r>
          </a:p>
          <a:p>
            <a:r>
              <a:rPr lang="en-US" sz="2400" dirty="0"/>
              <a:t>Farther nodes are updated less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135C62-3BFD-426A-B268-26E23FE82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994" y="1580880"/>
            <a:ext cx="5323515" cy="444677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671BC35-2B4C-4FC1-AFA5-AFC59B4F5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1" y="4175328"/>
            <a:ext cx="5943600" cy="46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DD0BF86-AAF8-4068-9A53-81A804BDD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0" y="4958236"/>
            <a:ext cx="4206240" cy="7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708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7C3D5-1636-4DEA-B0DA-1BCB6176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 training – BMU weight update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A82BD9-C4A0-4169-B958-AA2EED150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2175" y="2092311"/>
            <a:ext cx="9430267" cy="26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09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25AC-03EE-41B0-93EB-C888D64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04E41-8FE2-4E4A-A305-F5E72C5EC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794"/>
            <a:ext cx="3669254" cy="48209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Continue for other rows</a:t>
            </a:r>
          </a:p>
          <a:p>
            <a:r>
              <a:rPr lang="en-US" dirty="0"/>
              <a:t>Find BMU</a:t>
            </a:r>
          </a:p>
          <a:p>
            <a:r>
              <a:rPr lang="en-US" dirty="0"/>
              <a:t>Update weights 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6B00B-7921-4CA0-B295-2D2AF477B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947" y="1279527"/>
            <a:ext cx="5786843" cy="472646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B30B365-CC37-4B7D-A7C0-E2B243ED6DD6}"/>
              </a:ext>
            </a:extLst>
          </p:cNvPr>
          <p:cNvSpPr/>
          <p:nvPr/>
        </p:nvSpPr>
        <p:spPr>
          <a:xfrm>
            <a:off x="5002306" y="1801273"/>
            <a:ext cx="1237128" cy="785308"/>
          </a:xfrm>
          <a:prstGeom prst="wedgeRoundRectCallout">
            <a:avLst>
              <a:gd name="adj1" fmla="val 330492"/>
              <a:gd name="adj2" fmla="val -33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BMU for row 2</a:t>
            </a:r>
          </a:p>
        </p:txBody>
      </p:sp>
    </p:spTree>
    <p:extLst>
      <p:ext uri="{BB962C8B-B14F-4D97-AF65-F5344CB8AC3E}">
        <p14:creationId xmlns:p14="http://schemas.microsoft.com/office/powerpoint/2010/main" val="354197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6B76D-1DA4-460E-929E-DAE41824F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8AE4D-D156-41F1-A147-B65278A5A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794"/>
            <a:ext cx="4325471" cy="4820951"/>
          </a:xfrm>
        </p:spPr>
        <p:txBody>
          <a:bodyPr/>
          <a:lstStyle/>
          <a:p>
            <a:r>
              <a:rPr lang="en-US" dirty="0"/>
              <a:t>After 5 rows (5 BMUs)</a:t>
            </a:r>
          </a:p>
          <a:p>
            <a:pPr marL="0" indent="0">
              <a:buNone/>
            </a:pPr>
            <a:r>
              <a:rPr lang="en-US" dirty="0"/>
              <a:t>Once all rows are covered</a:t>
            </a:r>
          </a:p>
          <a:p>
            <a:r>
              <a:rPr lang="en-US" dirty="0"/>
              <a:t>Repeat iterations with smaller radius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Adjustments become more precise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48241-60EC-4BC8-B99E-C17340D7F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159" y="1393794"/>
            <a:ext cx="6312806" cy="4966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02D527-EC09-4B73-BDE9-F13B83549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904" y="1393794"/>
            <a:ext cx="5717315" cy="4769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E51916-ADFD-4386-925A-6373DF440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421" y="1393794"/>
            <a:ext cx="5442474" cy="449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8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9A601-15E3-4DCE-8D7C-F19F5651B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 training – Finally 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9DB4DA-FF34-4849-AA12-08B97E555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9525" y="1393825"/>
            <a:ext cx="5692950" cy="482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96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E2E53-8D15-4FF1-9BEC-44D711E90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 training visualization on 2D data</a:t>
            </a:r>
          </a:p>
        </p:txBody>
      </p:sp>
      <p:pic>
        <p:nvPicPr>
          <p:cNvPr id="11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5763F636-E0D9-4985-90B8-54B33D80F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423194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6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658B1-2215-4A2C-995B-685D4384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DDE0C-D6FC-4467-913F-7CBAB5F8A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Each node’s weights are initialized to small numbers (close to 0).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row is chosen at random and fed to the input nodes (input vector).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Every output node is examined to calculate which one’s weights are closest to the input vector (using Euclidean distance). The winning node is the </a:t>
            </a:r>
            <a:r>
              <a:rPr lang="en-US" sz="2400" b="1" dirty="0"/>
              <a:t>Best Matching Unit</a:t>
            </a:r>
            <a:r>
              <a:rPr lang="en-US" sz="2400" dirty="0"/>
              <a:t> (BMU).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radius of the neighborhood of the BMU is now calculated. This is a value that starts large, typically set to the 'radius' of the lattice but diminishes at each time-step. Any nodes found within this radius are deemed to be inside the BMU's neighborhood.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Each neighboring node's (the nodes found in step 4) weights are adjusted to make them more like the input vector. The closer a node is to the BMU, the more its weights get altered.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Repeat step 2 for N iterations.</a:t>
            </a:r>
          </a:p>
        </p:txBody>
      </p:sp>
    </p:spTree>
    <p:extLst>
      <p:ext uri="{BB962C8B-B14F-4D97-AF65-F5344CB8AC3E}">
        <p14:creationId xmlns:p14="http://schemas.microsoft.com/office/powerpoint/2010/main" val="3515477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87D94-24AD-4860-9C47-6EC8E24D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3034C-5B9C-4618-A857-F7F75D604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SOMs retain topology of the input data</a:t>
            </a:r>
          </a:p>
          <a:p>
            <a:r>
              <a:rPr lang="en-US" sz="3200" dirty="0"/>
              <a:t>SOMs reveal correlations that are not easily identified</a:t>
            </a:r>
          </a:p>
          <a:p>
            <a:r>
              <a:rPr lang="en-US" sz="3200" dirty="0"/>
              <a:t>SOMs label data without supervision (unsupervised learning)</a:t>
            </a:r>
          </a:p>
          <a:p>
            <a:r>
              <a:rPr lang="en-US" sz="3200" dirty="0"/>
              <a:t>No target vector = no backpropagation</a:t>
            </a:r>
          </a:p>
          <a:p>
            <a:r>
              <a:rPr lang="en-US" sz="3200" dirty="0"/>
              <a:t>No lateral connections between output nodes</a:t>
            </a:r>
          </a:p>
        </p:txBody>
      </p:sp>
    </p:spTree>
    <p:extLst>
      <p:ext uri="{BB962C8B-B14F-4D97-AF65-F5344CB8AC3E}">
        <p14:creationId xmlns:p14="http://schemas.microsoft.com/office/powerpoint/2010/main" val="1946328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271B-C7B2-44EC-8976-604317560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Organizing Maps (SOM)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2D291-BED7-456B-A7F9-B11BF1BC1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Invented by </a:t>
            </a:r>
            <a:r>
              <a:rPr lang="en-US" sz="3200" dirty="0" err="1"/>
              <a:t>Teuvo</a:t>
            </a:r>
            <a:r>
              <a:rPr lang="en-US" sz="3200" dirty="0"/>
              <a:t> </a:t>
            </a:r>
            <a:r>
              <a:rPr lang="en-US" sz="3200" dirty="0" err="1"/>
              <a:t>Kohonen</a:t>
            </a:r>
            <a:r>
              <a:rPr lang="en-US" sz="3200" dirty="0"/>
              <a:t> in 1980s</a:t>
            </a:r>
          </a:p>
          <a:p>
            <a:pPr lvl="1"/>
            <a:r>
              <a:rPr lang="en-US" sz="2800" dirty="0"/>
              <a:t>Also called </a:t>
            </a:r>
            <a:r>
              <a:rPr lang="en-US" sz="2800" dirty="0" err="1"/>
              <a:t>Kohonen</a:t>
            </a:r>
            <a:r>
              <a:rPr lang="en-US" sz="2800" dirty="0"/>
              <a:t> maps</a:t>
            </a:r>
          </a:p>
          <a:p>
            <a:r>
              <a:rPr lang="en-US" sz="3200" dirty="0"/>
              <a:t>Use ANNs for dimensionality reduction</a:t>
            </a:r>
          </a:p>
          <a:p>
            <a:pPr lvl="1"/>
            <a:r>
              <a:rPr lang="en-US" sz="2800" dirty="0"/>
              <a:t>For example, convert multidimensional data to one or two dimensions </a:t>
            </a:r>
          </a:p>
          <a:p>
            <a:r>
              <a:rPr lang="en-US" sz="3200" dirty="0"/>
              <a:t>Unsupervised learning </a:t>
            </a:r>
          </a:p>
          <a:p>
            <a:pPr lvl="1"/>
            <a:r>
              <a:rPr lang="en-US" sz="2800" dirty="0"/>
              <a:t>SOMs learn to cluster data without supervision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91461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B638F-F94B-4B09-A82A-2B88D5B5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CA76-4BEB-4502-9319-66276A0E6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Autoencoder (AE) is a type of artificial neural network architecture used to learn efficient data encodings, it learns:</a:t>
            </a:r>
          </a:p>
          <a:p>
            <a:pPr lvl="1"/>
            <a:r>
              <a:rPr lang="en-US" sz="2600" dirty="0"/>
              <a:t>a representation (encoding) of the input data by training the network to ignore </a:t>
            </a:r>
            <a:r>
              <a:rPr lang="en-US" sz="2600" i="1" dirty="0"/>
              <a:t>noise</a:t>
            </a:r>
            <a:r>
              <a:rPr lang="en-US" sz="2600" dirty="0"/>
              <a:t>.</a:t>
            </a:r>
            <a:endParaRPr lang="en-US" sz="2600" i="1" dirty="0"/>
          </a:p>
          <a:p>
            <a:pPr lvl="1"/>
            <a:r>
              <a:rPr lang="en-US" sz="2600" dirty="0"/>
              <a:t>a representation (decoding) as close as possible to its original input from the reduced encoding.</a:t>
            </a:r>
          </a:p>
          <a:p>
            <a:r>
              <a:rPr lang="en-US" dirty="0"/>
              <a:t>AE are used to solve unsupervised learning problems</a:t>
            </a:r>
          </a:p>
          <a:p>
            <a:pPr lvl="1"/>
            <a:r>
              <a:rPr lang="en-US" dirty="0"/>
              <a:t>But are technically considered a self-supervised learning algorithm since they are trained using a supervised learning method; the decoding learns how to map the encoded representation to the (known) output</a:t>
            </a:r>
          </a:p>
          <a:p>
            <a:r>
              <a:rPr lang="en-US" sz="2400" dirty="0"/>
              <a:t>Do a similar job as Principal Component Analysis (PCA) when used for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2206424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B17CC-7F4F-425F-84C0-85CFC97E3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EF9383-3CDC-4541-8472-0B66E5904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39" y="1465316"/>
            <a:ext cx="6178391" cy="4511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E2A426-498E-4233-8EB0-F7FE32BA5D3D}"/>
              </a:ext>
            </a:extLst>
          </p:cNvPr>
          <p:cNvSpPr txBox="1"/>
          <p:nvPr/>
        </p:nvSpPr>
        <p:spPr>
          <a:xfrm>
            <a:off x="2286000" y="5779292"/>
            <a:ext cx="76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Input Nodes				Hidden nodes			Output Nodes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EDF6983-5BAC-4D55-A1FE-FD392E7E8903}"/>
              </a:ext>
            </a:extLst>
          </p:cNvPr>
          <p:cNvSpPr/>
          <p:nvPr/>
        </p:nvSpPr>
        <p:spPr>
          <a:xfrm>
            <a:off x="3863431" y="5055202"/>
            <a:ext cx="1697644" cy="545690"/>
          </a:xfrm>
          <a:prstGeom prst="rightArrow">
            <a:avLst>
              <a:gd name="adj1" fmla="val 62152"/>
              <a:gd name="adj2" fmla="val 6012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Encoding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D943C3B-F4AB-4337-8BB2-E119BC2101AD}"/>
              </a:ext>
            </a:extLst>
          </p:cNvPr>
          <p:cNvSpPr/>
          <p:nvPr/>
        </p:nvSpPr>
        <p:spPr>
          <a:xfrm>
            <a:off x="6236207" y="5091064"/>
            <a:ext cx="1697644" cy="545690"/>
          </a:xfrm>
          <a:prstGeom prst="rightArrow">
            <a:avLst>
              <a:gd name="adj1" fmla="val 62152"/>
              <a:gd name="adj2" fmla="val 6012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Decoding</a:t>
            </a:r>
          </a:p>
        </p:txBody>
      </p:sp>
    </p:spTree>
    <p:extLst>
      <p:ext uri="{BB962C8B-B14F-4D97-AF65-F5344CB8AC3E}">
        <p14:creationId xmlns:p14="http://schemas.microsoft.com/office/powerpoint/2010/main" val="2790582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2119D-E328-4920-911B-4EFB5CED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 simple example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614F500-963C-464C-A608-2E27B5319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5531" y="1659945"/>
            <a:ext cx="5200650" cy="400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F41303-271C-4D75-B3E6-20133ED6EF21}"/>
              </a:ext>
            </a:extLst>
          </p:cNvPr>
          <p:cNvSpPr txBox="1"/>
          <p:nvPr/>
        </p:nvSpPr>
        <p:spPr>
          <a:xfrm>
            <a:off x="3486913" y="2090172"/>
            <a:ext cx="4632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  <a:p>
            <a:endParaRPr lang="en-US" sz="3200" dirty="0"/>
          </a:p>
          <a:p>
            <a:r>
              <a:rPr lang="en-US" sz="2400" dirty="0"/>
              <a:t>0</a:t>
            </a:r>
          </a:p>
          <a:p>
            <a:endParaRPr lang="en-US" sz="3600" dirty="0"/>
          </a:p>
          <a:p>
            <a:r>
              <a:rPr lang="en-US" sz="2400" dirty="0"/>
              <a:t>0</a:t>
            </a:r>
          </a:p>
          <a:p>
            <a:endParaRPr lang="en-US" sz="3200" dirty="0"/>
          </a:p>
          <a:p>
            <a:r>
              <a:rPr lang="en-US" sz="2400" dirty="0"/>
              <a:t>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0E04830-2B28-4637-B586-CAFC751832E1}"/>
                  </a:ext>
                </a:extLst>
              </p14:cNvPr>
              <p14:cNvContentPartPr/>
              <p14:nvPr/>
            </p14:nvContentPartPr>
            <p14:xfrm>
              <a:off x="3911760" y="3308400"/>
              <a:ext cx="3600720" cy="1562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0E04830-2B28-4637-B586-CAFC751832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02400" y="3299040"/>
                <a:ext cx="3619440" cy="158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5237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2119D-E328-4920-911B-4EFB5CED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 simple example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614F500-963C-464C-A608-2E27B5319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5531" y="1659945"/>
            <a:ext cx="5200650" cy="400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F41303-271C-4D75-B3E6-20133ED6EF21}"/>
              </a:ext>
            </a:extLst>
          </p:cNvPr>
          <p:cNvSpPr txBox="1"/>
          <p:nvPr/>
        </p:nvSpPr>
        <p:spPr>
          <a:xfrm>
            <a:off x="3486913" y="2090172"/>
            <a:ext cx="4632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  <a:p>
            <a:endParaRPr lang="en-US" sz="3200" dirty="0"/>
          </a:p>
          <a:p>
            <a:r>
              <a:rPr lang="en-US" sz="2400" dirty="0"/>
              <a:t>0</a:t>
            </a:r>
          </a:p>
          <a:p>
            <a:endParaRPr lang="en-US" sz="3600" dirty="0"/>
          </a:p>
          <a:p>
            <a:r>
              <a:rPr lang="en-US" sz="2400" dirty="0"/>
              <a:t>0</a:t>
            </a:r>
          </a:p>
          <a:p>
            <a:endParaRPr lang="en-US" sz="3200" dirty="0"/>
          </a:p>
          <a:p>
            <a:r>
              <a:rPr lang="en-US" sz="2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FB90C8-D401-4BDF-8BA2-F6A239F7C88D}"/>
              </a:ext>
            </a:extLst>
          </p:cNvPr>
          <p:cNvSpPr txBox="1"/>
          <p:nvPr/>
        </p:nvSpPr>
        <p:spPr>
          <a:xfrm>
            <a:off x="5541265" y="2998476"/>
            <a:ext cx="463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  <a:p>
            <a:endParaRPr lang="en-US" sz="2400" dirty="0"/>
          </a:p>
          <a:p>
            <a:r>
              <a:rPr lang="en-US" sz="2400" dirty="0"/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0E04830-2B28-4637-B586-CAFC751832E1}"/>
                  </a:ext>
                </a:extLst>
              </p14:cNvPr>
              <p14:cNvContentPartPr/>
              <p14:nvPr/>
            </p14:nvContentPartPr>
            <p14:xfrm>
              <a:off x="3911760" y="3308400"/>
              <a:ext cx="3600720" cy="1562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0E04830-2B28-4637-B586-CAFC751832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02400" y="3299040"/>
                <a:ext cx="3619440" cy="158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635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2119D-E328-4920-911B-4EFB5CED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 simple example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614F500-963C-464C-A608-2E27B5319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5531" y="1659945"/>
            <a:ext cx="5200650" cy="400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F41303-271C-4D75-B3E6-20133ED6EF21}"/>
              </a:ext>
            </a:extLst>
          </p:cNvPr>
          <p:cNvSpPr txBox="1"/>
          <p:nvPr/>
        </p:nvSpPr>
        <p:spPr>
          <a:xfrm>
            <a:off x="3486913" y="2090172"/>
            <a:ext cx="4632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  <a:p>
            <a:endParaRPr lang="en-US" sz="3200" dirty="0"/>
          </a:p>
          <a:p>
            <a:r>
              <a:rPr lang="en-US" sz="2400" dirty="0"/>
              <a:t>0</a:t>
            </a:r>
          </a:p>
          <a:p>
            <a:endParaRPr lang="en-US" sz="3600" dirty="0"/>
          </a:p>
          <a:p>
            <a:r>
              <a:rPr lang="en-US" sz="2400" dirty="0"/>
              <a:t>0</a:t>
            </a:r>
          </a:p>
          <a:p>
            <a:endParaRPr lang="en-US" sz="3200" dirty="0"/>
          </a:p>
          <a:p>
            <a:r>
              <a:rPr lang="en-US" sz="2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FB90C8-D401-4BDF-8BA2-F6A239F7C88D}"/>
              </a:ext>
            </a:extLst>
          </p:cNvPr>
          <p:cNvSpPr txBox="1"/>
          <p:nvPr/>
        </p:nvSpPr>
        <p:spPr>
          <a:xfrm>
            <a:off x="5541265" y="2998476"/>
            <a:ext cx="463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  <a:p>
            <a:endParaRPr lang="en-US" sz="2400" dirty="0"/>
          </a:p>
          <a:p>
            <a:r>
              <a:rPr lang="en-US" sz="2400" dirty="0"/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0E04830-2B28-4637-B586-CAFC751832E1}"/>
                  </a:ext>
                </a:extLst>
              </p14:cNvPr>
              <p14:cNvContentPartPr/>
              <p14:nvPr/>
            </p14:nvContentPartPr>
            <p14:xfrm>
              <a:off x="3911760" y="3308400"/>
              <a:ext cx="3600720" cy="1562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0E04830-2B28-4637-B586-CAFC751832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02400" y="3299040"/>
                <a:ext cx="3619440" cy="15811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04BAB3B-B343-4958-B702-C5EB02BAEFFA}"/>
              </a:ext>
            </a:extLst>
          </p:cNvPr>
          <p:cNvSpPr txBox="1"/>
          <p:nvPr/>
        </p:nvSpPr>
        <p:spPr>
          <a:xfrm>
            <a:off x="7583687" y="2126748"/>
            <a:ext cx="4632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</a:p>
          <a:p>
            <a:endParaRPr lang="en-US" sz="3200" dirty="0"/>
          </a:p>
          <a:p>
            <a:r>
              <a:rPr lang="en-US" sz="2400" dirty="0"/>
              <a:t>0</a:t>
            </a:r>
          </a:p>
          <a:p>
            <a:endParaRPr lang="en-US" sz="3600" dirty="0"/>
          </a:p>
          <a:p>
            <a:r>
              <a:rPr lang="en-US" sz="2400" dirty="0"/>
              <a:t>0</a:t>
            </a:r>
          </a:p>
          <a:p>
            <a:endParaRPr lang="en-US" sz="2600" dirty="0"/>
          </a:p>
          <a:p>
            <a:r>
              <a:rPr lang="en-US" sz="2400" dirty="0"/>
              <a:t>-2</a:t>
            </a:r>
          </a:p>
        </p:txBody>
      </p:sp>
    </p:spTree>
    <p:extLst>
      <p:ext uri="{BB962C8B-B14F-4D97-AF65-F5344CB8AC3E}">
        <p14:creationId xmlns:p14="http://schemas.microsoft.com/office/powerpoint/2010/main" val="614663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2119D-E328-4920-911B-4EFB5CED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 simple example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614F500-963C-464C-A608-2E27B5319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5531" y="1659945"/>
            <a:ext cx="5200650" cy="4000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FB90C8-D401-4BDF-8BA2-F6A239F7C88D}"/>
              </a:ext>
            </a:extLst>
          </p:cNvPr>
          <p:cNvSpPr txBox="1"/>
          <p:nvPr/>
        </p:nvSpPr>
        <p:spPr>
          <a:xfrm>
            <a:off x="5541265" y="2998476"/>
            <a:ext cx="463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  <a:p>
            <a:endParaRPr lang="en-US" sz="2400" dirty="0"/>
          </a:p>
          <a:p>
            <a:r>
              <a:rPr lang="en-US" sz="2400" dirty="0"/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0E04830-2B28-4637-B586-CAFC751832E1}"/>
                  </a:ext>
                </a:extLst>
              </p14:cNvPr>
              <p14:cNvContentPartPr/>
              <p14:nvPr/>
            </p14:nvContentPartPr>
            <p14:xfrm>
              <a:off x="3911760" y="3308400"/>
              <a:ext cx="3600720" cy="1562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0E04830-2B28-4637-B586-CAFC751832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02400" y="3299040"/>
                <a:ext cx="3619440" cy="15811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04BAB3B-B343-4958-B702-C5EB02BAEFFA}"/>
              </a:ext>
            </a:extLst>
          </p:cNvPr>
          <p:cNvSpPr txBox="1"/>
          <p:nvPr/>
        </p:nvSpPr>
        <p:spPr>
          <a:xfrm>
            <a:off x="7583687" y="2126748"/>
            <a:ext cx="4632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</a:p>
          <a:p>
            <a:endParaRPr lang="en-US" sz="3200" dirty="0"/>
          </a:p>
          <a:p>
            <a:r>
              <a:rPr lang="en-US" sz="2400" dirty="0"/>
              <a:t>0</a:t>
            </a:r>
          </a:p>
          <a:p>
            <a:endParaRPr lang="en-US" sz="3600" dirty="0"/>
          </a:p>
          <a:p>
            <a:r>
              <a:rPr lang="en-US" sz="2400" dirty="0"/>
              <a:t>0</a:t>
            </a:r>
          </a:p>
          <a:p>
            <a:endParaRPr lang="en-US" sz="2600" dirty="0"/>
          </a:p>
          <a:p>
            <a:r>
              <a:rPr lang="en-US" sz="2400" dirty="0"/>
              <a:t>-2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E93FE4-8364-48A3-AF51-18F0ED20B752}"/>
              </a:ext>
            </a:extLst>
          </p:cNvPr>
          <p:cNvSpPr txBox="1"/>
          <p:nvPr/>
        </p:nvSpPr>
        <p:spPr>
          <a:xfrm>
            <a:off x="9958132" y="2034721"/>
            <a:ext cx="636715" cy="3218857"/>
          </a:xfrm>
          <a:prstGeom prst="rect">
            <a:avLst/>
          </a:prstGeom>
          <a:noFill/>
          <a:ln w="38100">
            <a:solidFill>
              <a:srgbClr val="2C23E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</a:p>
          <a:p>
            <a:pPr algn="ctr"/>
            <a:endParaRPr lang="en-US" sz="3200" dirty="0"/>
          </a:p>
          <a:p>
            <a:pPr algn="ctr"/>
            <a:r>
              <a:rPr lang="en-US" sz="2400" dirty="0"/>
              <a:t>0</a:t>
            </a:r>
          </a:p>
          <a:p>
            <a:pPr algn="ctr"/>
            <a:endParaRPr lang="en-US" sz="3600" dirty="0"/>
          </a:p>
          <a:p>
            <a:pPr algn="ctr"/>
            <a:r>
              <a:rPr lang="en-US" sz="2400" dirty="0"/>
              <a:t>0</a:t>
            </a:r>
          </a:p>
          <a:p>
            <a:pPr algn="ctr"/>
            <a:endParaRPr lang="en-US" sz="3200" dirty="0"/>
          </a:p>
          <a:p>
            <a:pPr algn="ctr"/>
            <a:r>
              <a:rPr lang="en-US" sz="2400" dirty="0"/>
              <a:t>0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D7A8EE3-1022-48BD-8528-491CCEB882A5}"/>
              </a:ext>
            </a:extLst>
          </p:cNvPr>
          <p:cNvSpPr/>
          <p:nvPr/>
        </p:nvSpPr>
        <p:spPr>
          <a:xfrm>
            <a:off x="8180706" y="2034721"/>
            <a:ext cx="1538662" cy="3329172"/>
          </a:xfrm>
          <a:prstGeom prst="rightArrow">
            <a:avLst>
              <a:gd name="adj1" fmla="val 6538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err="1"/>
              <a:t>Softmax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2717D-A1DD-4653-ABBA-CD8829E072D4}"/>
              </a:ext>
            </a:extLst>
          </p:cNvPr>
          <p:cNvSpPr txBox="1"/>
          <p:nvPr/>
        </p:nvSpPr>
        <p:spPr>
          <a:xfrm>
            <a:off x="3334786" y="2065032"/>
            <a:ext cx="636715" cy="3218857"/>
          </a:xfrm>
          <a:prstGeom prst="rect">
            <a:avLst/>
          </a:prstGeom>
          <a:noFill/>
          <a:ln w="38100">
            <a:solidFill>
              <a:srgbClr val="2C23E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</a:p>
          <a:p>
            <a:pPr algn="ctr"/>
            <a:endParaRPr lang="en-US" sz="3200" dirty="0"/>
          </a:p>
          <a:p>
            <a:pPr algn="ctr"/>
            <a:r>
              <a:rPr lang="en-US" sz="2400" dirty="0"/>
              <a:t>0</a:t>
            </a:r>
          </a:p>
          <a:p>
            <a:pPr algn="ctr"/>
            <a:endParaRPr lang="en-US" sz="3600" dirty="0"/>
          </a:p>
          <a:p>
            <a:pPr algn="ctr"/>
            <a:r>
              <a:rPr lang="en-US" sz="2400" dirty="0"/>
              <a:t>0</a:t>
            </a:r>
          </a:p>
          <a:p>
            <a:pPr algn="ctr"/>
            <a:endParaRPr lang="en-US" sz="3200" dirty="0"/>
          </a:p>
          <a:p>
            <a:pPr algn="ctr"/>
            <a:r>
              <a:rPr lang="en-US" sz="24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67900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B17CC-7F4F-425F-84C0-85CFC97E3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Autoencoders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8B095-624F-4EF4-8965-239D00BDB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795"/>
            <a:ext cx="4928616" cy="47631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AEs use backpropagation to update weights so that we match outputs to inputs (similar to what we learned for ANNs).</a:t>
            </a:r>
          </a:p>
          <a:p>
            <a:r>
              <a:rPr lang="en-US" dirty="0"/>
              <a:t>Applications include</a:t>
            </a:r>
          </a:p>
          <a:p>
            <a:pPr lvl="1"/>
            <a:r>
              <a:rPr lang="en-US" sz="2600" dirty="0"/>
              <a:t>Dimensionality reduction</a:t>
            </a:r>
          </a:p>
          <a:p>
            <a:pPr lvl="1"/>
            <a:r>
              <a:rPr lang="en-US" sz="2600" dirty="0"/>
              <a:t>Information retrieval</a:t>
            </a:r>
          </a:p>
          <a:p>
            <a:pPr lvl="1"/>
            <a:r>
              <a:rPr lang="en-US" sz="2600" dirty="0"/>
              <a:t>Image processing</a:t>
            </a:r>
          </a:p>
          <a:p>
            <a:pPr lvl="1"/>
            <a:r>
              <a:rPr lang="en-US" sz="2600" dirty="0"/>
              <a:t>Anomaly detection</a:t>
            </a:r>
          </a:p>
          <a:p>
            <a:pPr lvl="1"/>
            <a:r>
              <a:rPr lang="en-US" sz="2600" dirty="0"/>
              <a:t>Machine translation </a:t>
            </a:r>
          </a:p>
          <a:p>
            <a:pPr lvl="1"/>
            <a:r>
              <a:rPr lang="en-US" sz="2600" dirty="0"/>
              <a:t>Collaborative filtering </a:t>
            </a:r>
          </a:p>
          <a:p>
            <a:pPr lvl="2"/>
            <a:r>
              <a:rPr lang="en-US" sz="2200" dirty="0"/>
              <a:t>recommender systems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EF9383-3CDC-4541-8472-0B66E5904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0891"/>
            <a:ext cx="5363454" cy="39168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E2A426-498E-4233-8EB0-F7FE32BA5D3D}"/>
              </a:ext>
            </a:extLst>
          </p:cNvPr>
          <p:cNvSpPr txBox="1"/>
          <p:nvPr/>
        </p:nvSpPr>
        <p:spPr>
          <a:xfrm>
            <a:off x="6096000" y="5557713"/>
            <a:ext cx="5839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Input layer		 Hidden layer			Output layer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BC9286-4A02-4D92-93A1-ED68D4791C9F}"/>
              </a:ext>
            </a:extLst>
          </p:cNvPr>
          <p:cNvSpPr/>
          <p:nvPr/>
        </p:nvSpPr>
        <p:spPr>
          <a:xfrm>
            <a:off x="6035040" y="1560576"/>
            <a:ext cx="3023616" cy="3916822"/>
          </a:xfrm>
          <a:prstGeom prst="rect">
            <a:avLst/>
          </a:prstGeom>
          <a:solidFill>
            <a:srgbClr val="DAE3F3">
              <a:alpha val="2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Encoder</a:t>
            </a: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CC5B06-2C58-4592-AF8F-DC3B1AA586E2}"/>
              </a:ext>
            </a:extLst>
          </p:cNvPr>
          <p:cNvSpPr/>
          <p:nvPr/>
        </p:nvSpPr>
        <p:spPr>
          <a:xfrm>
            <a:off x="8545068" y="1499662"/>
            <a:ext cx="2914386" cy="3916822"/>
          </a:xfrm>
          <a:prstGeom prst="rect">
            <a:avLst/>
          </a:prstGeom>
          <a:solidFill>
            <a:srgbClr val="DAE3F3">
              <a:alpha val="2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Decoder</a:t>
            </a: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707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269D9-EAA4-4372-AF3C-BF5A5073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C7869-4312-48BE-81DF-81DB4994B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Classic variations prevent autoencoders from learning the identity function and to improve their ability to capture important information and learn richer representations</a:t>
            </a:r>
          </a:p>
          <a:p>
            <a:pPr lvl="1"/>
            <a:r>
              <a:rPr lang="en-US" sz="2800" dirty="0"/>
              <a:t>Denoising AE</a:t>
            </a:r>
          </a:p>
          <a:p>
            <a:pPr lvl="1"/>
            <a:r>
              <a:rPr lang="en-US" sz="2800" dirty="0"/>
              <a:t>Sparse AE</a:t>
            </a:r>
          </a:p>
          <a:p>
            <a:pPr lvl="1"/>
            <a:r>
              <a:rPr lang="en-US" sz="2800" dirty="0"/>
              <a:t>…  </a:t>
            </a:r>
          </a:p>
          <a:p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A3944-D0E6-4AB8-A172-D39AC01DF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029" y="2930619"/>
            <a:ext cx="4171666" cy="3325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D068A2-BADE-4B1F-8F79-5DD1FC741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239" y="3211697"/>
            <a:ext cx="3522345" cy="2763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A6A982-C499-4F3A-BFF0-64261B94ACFD}"/>
              </a:ext>
            </a:extLst>
          </p:cNvPr>
          <p:cNvSpPr txBox="1"/>
          <p:nvPr/>
        </p:nvSpPr>
        <p:spPr>
          <a:xfrm>
            <a:off x="4401311" y="3426239"/>
            <a:ext cx="499873" cy="229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2400" dirty="0"/>
              <a:t>1</a:t>
            </a:r>
          </a:p>
          <a:p>
            <a:pPr>
              <a:spcAft>
                <a:spcPts val="700"/>
              </a:spcAft>
            </a:pPr>
            <a:r>
              <a:rPr lang="en-US" sz="2400" dirty="0"/>
              <a:t>2</a:t>
            </a:r>
          </a:p>
          <a:p>
            <a:pPr>
              <a:spcAft>
                <a:spcPts val="700"/>
              </a:spcAft>
            </a:pPr>
            <a:r>
              <a:rPr lang="en-US" sz="2400" dirty="0"/>
              <a:t>3</a:t>
            </a:r>
          </a:p>
          <a:p>
            <a:pPr>
              <a:spcAft>
                <a:spcPts val="700"/>
              </a:spcAft>
            </a:pPr>
            <a:r>
              <a:rPr lang="en-US" sz="2400" dirty="0"/>
              <a:t>4</a:t>
            </a:r>
          </a:p>
          <a:p>
            <a:pPr>
              <a:spcAft>
                <a:spcPts val="700"/>
              </a:spcAft>
            </a:pPr>
            <a:r>
              <a:rPr lang="en-US" sz="2400" dirty="0"/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E1DA3-10BC-4B36-9B25-86F696207446}"/>
              </a:ext>
            </a:extLst>
          </p:cNvPr>
          <p:cNvSpPr txBox="1"/>
          <p:nvPr/>
        </p:nvSpPr>
        <p:spPr>
          <a:xfrm>
            <a:off x="8284463" y="3444206"/>
            <a:ext cx="499873" cy="229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2400" dirty="0"/>
              <a:t>1</a:t>
            </a:r>
          </a:p>
          <a:p>
            <a:pPr>
              <a:spcAft>
                <a:spcPts val="700"/>
              </a:spcAft>
            </a:pPr>
            <a:r>
              <a:rPr lang="en-US" sz="2400" dirty="0"/>
              <a:t>2</a:t>
            </a:r>
          </a:p>
          <a:p>
            <a:pPr>
              <a:spcAft>
                <a:spcPts val="700"/>
              </a:spcAft>
            </a:pPr>
            <a:r>
              <a:rPr lang="en-US" sz="2400" dirty="0"/>
              <a:t>3</a:t>
            </a:r>
          </a:p>
          <a:p>
            <a:pPr>
              <a:spcAft>
                <a:spcPts val="700"/>
              </a:spcAft>
            </a:pPr>
            <a:r>
              <a:rPr lang="en-US" sz="2400" dirty="0"/>
              <a:t>4</a:t>
            </a:r>
          </a:p>
          <a:p>
            <a:pPr>
              <a:spcAft>
                <a:spcPts val="700"/>
              </a:spcAft>
            </a:pPr>
            <a:r>
              <a:rPr lang="en-US" sz="2400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0DEC9-BE00-478D-9960-0025B1F24210}"/>
              </a:ext>
            </a:extLst>
          </p:cNvPr>
          <p:cNvSpPr txBox="1"/>
          <p:nvPr/>
        </p:nvSpPr>
        <p:spPr>
          <a:xfrm>
            <a:off x="11197874" y="3465021"/>
            <a:ext cx="499873" cy="229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2400" dirty="0"/>
              <a:t>1</a:t>
            </a:r>
          </a:p>
          <a:p>
            <a:pPr>
              <a:spcAft>
                <a:spcPts val="700"/>
              </a:spcAft>
            </a:pPr>
            <a:r>
              <a:rPr lang="en-US" sz="2400" dirty="0"/>
              <a:t>2</a:t>
            </a:r>
          </a:p>
          <a:p>
            <a:pPr>
              <a:spcAft>
                <a:spcPts val="700"/>
              </a:spcAft>
            </a:pPr>
            <a:r>
              <a:rPr lang="en-US" sz="2400" dirty="0"/>
              <a:t>3</a:t>
            </a:r>
          </a:p>
          <a:p>
            <a:pPr>
              <a:spcAft>
                <a:spcPts val="700"/>
              </a:spcAft>
            </a:pPr>
            <a:r>
              <a:rPr lang="en-US" sz="2400" dirty="0"/>
              <a:t>4</a:t>
            </a:r>
          </a:p>
          <a:p>
            <a:pPr>
              <a:spcAft>
                <a:spcPts val="700"/>
              </a:spcAft>
            </a:pPr>
            <a:r>
              <a:rPr lang="en-US" sz="2400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110F01-31ED-4FCD-8559-CB408F411B6E}"/>
              </a:ext>
            </a:extLst>
          </p:cNvPr>
          <p:cNvSpPr txBox="1"/>
          <p:nvPr/>
        </p:nvSpPr>
        <p:spPr>
          <a:xfrm>
            <a:off x="9741168" y="3227160"/>
            <a:ext cx="499873" cy="2757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2400" dirty="0"/>
              <a:t>1</a:t>
            </a:r>
          </a:p>
          <a:p>
            <a:pPr>
              <a:spcAft>
                <a:spcPts val="700"/>
              </a:spcAft>
            </a:pPr>
            <a:r>
              <a:rPr lang="en-US" sz="2400" dirty="0"/>
              <a:t>2</a:t>
            </a:r>
          </a:p>
          <a:p>
            <a:pPr>
              <a:spcAft>
                <a:spcPts val="700"/>
              </a:spcAft>
            </a:pPr>
            <a:r>
              <a:rPr lang="en-US" sz="2400" dirty="0"/>
              <a:t>3</a:t>
            </a:r>
          </a:p>
          <a:p>
            <a:pPr>
              <a:spcAft>
                <a:spcPts val="700"/>
              </a:spcAft>
            </a:pPr>
            <a:r>
              <a:rPr lang="en-US" sz="2400" dirty="0"/>
              <a:t>4</a:t>
            </a:r>
          </a:p>
          <a:p>
            <a:pPr>
              <a:spcAft>
                <a:spcPts val="700"/>
              </a:spcAft>
            </a:pPr>
            <a:r>
              <a:rPr lang="en-US" sz="2400" dirty="0"/>
              <a:t>5</a:t>
            </a:r>
          </a:p>
          <a:p>
            <a:pPr>
              <a:spcAft>
                <a:spcPts val="700"/>
              </a:spcAft>
            </a:pPr>
            <a:r>
              <a:rPr lang="en-US" sz="2400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26649F-2CC0-47CC-B3CE-288D43AFAEF4}"/>
              </a:ext>
            </a:extLst>
          </p:cNvPr>
          <p:cNvSpPr txBox="1"/>
          <p:nvPr/>
        </p:nvSpPr>
        <p:spPr>
          <a:xfrm>
            <a:off x="5815010" y="3676716"/>
            <a:ext cx="499873" cy="1838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2400" dirty="0"/>
              <a:t>1</a:t>
            </a:r>
          </a:p>
          <a:p>
            <a:pPr>
              <a:spcAft>
                <a:spcPts val="700"/>
              </a:spcAft>
            </a:pPr>
            <a:r>
              <a:rPr lang="en-US" sz="2400" dirty="0"/>
              <a:t>2</a:t>
            </a:r>
          </a:p>
          <a:p>
            <a:pPr>
              <a:spcAft>
                <a:spcPts val="700"/>
              </a:spcAft>
            </a:pPr>
            <a:r>
              <a:rPr lang="en-US" sz="2400" dirty="0"/>
              <a:t>3</a:t>
            </a:r>
          </a:p>
          <a:p>
            <a:pPr>
              <a:spcAft>
                <a:spcPts val="700"/>
              </a:spcAft>
            </a:pPr>
            <a:r>
              <a:rPr lang="en-US" sz="2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E2E75-411C-47AB-AA1F-ABE409512E5A}"/>
              </a:ext>
            </a:extLst>
          </p:cNvPr>
          <p:cNvSpPr txBox="1"/>
          <p:nvPr/>
        </p:nvSpPr>
        <p:spPr>
          <a:xfrm>
            <a:off x="7171704" y="3426238"/>
            <a:ext cx="499873" cy="229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2400" dirty="0"/>
              <a:t>1</a:t>
            </a:r>
          </a:p>
          <a:p>
            <a:pPr>
              <a:spcAft>
                <a:spcPts val="700"/>
              </a:spcAft>
            </a:pPr>
            <a:r>
              <a:rPr lang="en-US" sz="2400" dirty="0"/>
              <a:t>2</a:t>
            </a:r>
          </a:p>
          <a:p>
            <a:pPr>
              <a:spcAft>
                <a:spcPts val="700"/>
              </a:spcAft>
            </a:pPr>
            <a:r>
              <a:rPr lang="en-US" sz="2400" dirty="0"/>
              <a:t>3</a:t>
            </a:r>
          </a:p>
          <a:p>
            <a:pPr>
              <a:spcAft>
                <a:spcPts val="700"/>
              </a:spcAft>
            </a:pPr>
            <a:r>
              <a:rPr lang="en-US" sz="2400" dirty="0"/>
              <a:t>4</a:t>
            </a:r>
          </a:p>
          <a:p>
            <a:pPr>
              <a:spcAft>
                <a:spcPts val="700"/>
              </a:spcAft>
            </a:pP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59682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269D9-EAA4-4372-AF3C-BF5A5073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C7869-4312-48BE-81DF-81DB4994B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795"/>
            <a:ext cx="5440680" cy="2361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Deep Autoencoders</a:t>
            </a:r>
          </a:p>
          <a:p>
            <a:r>
              <a:rPr lang="en-US" sz="2600" dirty="0"/>
              <a:t>Can reduce required training data</a:t>
            </a:r>
          </a:p>
          <a:p>
            <a:r>
              <a:rPr lang="en-US" sz="2600" dirty="0"/>
              <a:t>Can reduce computational cost of representing some functions</a:t>
            </a:r>
            <a:endParaRPr lang="en-US" sz="3000" dirty="0"/>
          </a:p>
          <a:p>
            <a:endParaRPr lang="en-US" sz="3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1C034A-8787-4289-A6CD-49B4333B05C4}"/>
              </a:ext>
            </a:extLst>
          </p:cNvPr>
          <p:cNvGrpSpPr/>
          <p:nvPr/>
        </p:nvGrpSpPr>
        <p:grpSpPr>
          <a:xfrm>
            <a:off x="6745658" y="872929"/>
            <a:ext cx="4141363" cy="3091187"/>
            <a:chOff x="6278880" y="1161749"/>
            <a:chExt cx="4141363" cy="30911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449DBC-2022-41CE-8CD9-41754D95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8880" y="1279527"/>
              <a:ext cx="4141363" cy="28657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BE7CDA-0BFF-4331-91C4-4EE6C142DFD9}"/>
                </a:ext>
              </a:extLst>
            </p:cNvPr>
            <p:cNvSpPr/>
            <p:nvPr/>
          </p:nvSpPr>
          <p:spPr>
            <a:xfrm>
              <a:off x="6547104" y="1161749"/>
              <a:ext cx="1463040" cy="3081067"/>
            </a:xfrm>
            <a:prstGeom prst="rect">
              <a:avLst/>
            </a:prstGeom>
            <a:solidFill>
              <a:srgbClr val="4472C4">
                <a:alpha val="20000"/>
              </a:srgbClr>
            </a:solidFill>
            <a:ln>
              <a:solidFill>
                <a:srgbClr val="2F528F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Encoder</a:t>
              </a: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9FEF9C-4367-4C5B-8430-9DCB35570443}"/>
                </a:ext>
              </a:extLst>
            </p:cNvPr>
            <p:cNvSpPr/>
            <p:nvPr/>
          </p:nvSpPr>
          <p:spPr>
            <a:xfrm>
              <a:off x="8930639" y="1171869"/>
              <a:ext cx="1225297" cy="3081067"/>
            </a:xfrm>
            <a:prstGeom prst="rect">
              <a:avLst/>
            </a:prstGeom>
            <a:solidFill>
              <a:srgbClr val="4472C4">
                <a:alpha val="20000"/>
              </a:srgbClr>
            </a:solidFill>
            <a:ln>
              <a:solidFill>
                <a:srgbClr val="2F528F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Decoder</a:t>
              </a: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3E81AED-DFDB-4853-A759-C868F5334A91}"/>
                </a:ext>
              </a:extLst>
            </p:cNvPr>
            <p:cNvSpPr/>
            <p:nvPr/>
          </p:nvSpPr>
          <p:spPr>
            <a:xfrm>
              <a:off x="8095488" y="1865376"/>
              <a:ext cx="593490" cy="2279904"/>
            </a:xfrm>
            <a:prstGeom prst="roundRect">
              <a:avLst/>
            </a:prstGeom>
            <a:solidFill>
              <a:srgbClr val="92D050">
                <a:alpha val="2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en-US" dirty="0">
                  <a:solidFill>
                    <a:srgbClr val="FF0000"/>
                  </a:solidFill>
                </a:rPr>
                <a:t>Code			</a:t>
              </a: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97B1482-FBB5-49BC-9537-2BFDC807D111}"/>
              </a:ext>
            </a:extLst>
          </p:cNvPr>
          <p:cNvSpPr txBox="1">
            <a:spLocks/>
          </p:cNvSpPr>
          <p:nvPr/>
        </p:nvSpPr>
        <p:spPr>
          <a:xfrm>
            <a:off x="838200" y="3630185"/>
            <a:ext cx="10515600" cy="2758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Variational Autoencoders (VAE)</a:t>
            </a:r>
          </a:p>
          <a:p>
            <a:pPr lvl="1"/>
            <a:r>
              <a:rPr lang="en-US" sz="2600" dirty="0"/>
              <a:t>Learn a data generating distribution from the input data and can then (after training) </a:t>
            </a:r>
            <a:r>
              <a:rPr lang="en-US" sz="2600" i="1" dirty="0"/>
              <a:t>generate</a:t>
            </a:r>
            <a:r>
              <a:rPr lang="en-US" sz="2600" dirty="0"/>
              <a:t> output data (e.g., images, synthetic music) given some random sample as input</a:t>
            </a:r>
          </a:p>
          <a:p>
            <a:r>
              <a:rPr lang="en-US" sz="3000" dirty="0"/>
              <a:t>Convolutional VAE</a:t>
            </a:r>
          </a:p>
          <a:p>
            <a:pPr lvl="1"/>
            <a:r>
              <a:rPr lang="en-US" sz="2600" dirty="0"/>
              <a:t>VAE with convolution/deconvolution layers for encoding/decoding</a:t>
            </a:r>
          </a:p>
        </p:txBody>
      </p:sp>
    </p:spTree>
    <p:extLst>
      <p:ext uri="{BB962C8B-B14F-4D97-AF65-F5344CB8AC3E}">
        <p14:creationId xmlns:p14="http://schemas.microsoft.com/office/powerpoint/2010/main" val="335779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63D7BF-D537-478F-9512-BE204356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94958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9FF135-6F42-4A91-9BF6-8BDF3DD12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poverty map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91635-84E4-4542-A82B-5C2F0D596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647"/>
            <a:ext cx="3690769" cy="4321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Countries organized on a SOM based on 39 indicators describing various quality-of-life factors (e.g., state of health, educational services, …).</a:t>
            </a:r>
          </a:p>
          <a:p>
            <a:pPr marL="0" indent="0">
              <a:buNone/>
            </a:pPr>
            <a:r>
              <a:rPr lang="en-US" sz="2400" dirty="0"/>
              <a:t>World Bank statistics 1992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Different/similar colors represent different/similar types of poverty.</a:t>
            </a:r>
          </a:p>
        </p:txBody>
      </p:sp>
      <p:pic>
        <p:nvPicPr>
          <p:cNvPr id="1028" name="Picture 4" descr="poverty map">
            <a:extLst>
              <a:ext uri="{FF2B5EF4-FFF2-40B4-BE49-F238E27FC236}">
                <a16:creationId xmlns:a16="http://schemas.microsoft.com/office/drawing/2014/main" id="{BD875E7E-BD10-495F-BDC4-F94E46961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04" y="1535263"/>
            <a:ext cx="691515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B14827E-F307-47A7-94DC-7ECC17312A11}"/>
              </a:ext>
            </a:extLst>
          </p:cNvPr>
          <p:cNvSpPr/>
          <p:nvPr/>
        </p:nvSpPr>
        <p:spPr>
          <a:xfrm>
            <a:off x="4929804" y="1500301"/>
            <a:ext cx="3022899" cy="2149473"/>
          </a:xfrm>
          <a:prstGeom prst="roundRect">
            <a:avLst/>
          </a:prstGeom>
          <a:noFill/>
          <a:ln w="76200">
            <a:solidFill>
              <a:srgbClr val="0CFC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456C0FE-FF89-42F3-B136-B0928FF71CC3}"/>
              </a:ext>
            </a:extLst>
          </p:cNvPr>
          <p:cNvSpPr/>
          <p:nvPr/>
        </p:nvSpPr>
        <p:spPr>
          <a:xfrm>
            <a:off x="8964707" y="3695255"/>
            <a:ext cx="2880248" cy="194214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4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0" grpId="0" animBg="1"/>
      <p:bldP spid="10" grpId="1" animBg="1"/>
      <p:bldP spid="10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7912A9-6831-4CD5-BD59-D43350826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poverty map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632213-D6DD-4987-A377-48F8C3F28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704" y="1656678"/>
            <a:ext cx="3001383" cy="4558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can then use the SOM to color each country on the geographic map in a straightforward manner. </a:t>
            </a:r>
          </a:p>
        </p:txBody>
      </p:sp>
      <p:pic>
        <p:nvPicPr>
          <p:cNvPr id="2050" name="Picture 2" descr="World map">
            <a:extLst>
              <a:ext uri="{FF2B5EF4-FFF2-40B4-BE49-F238E27FC236}">
                <a16:creationId xmlns:a16="http://schemas.microsoft.com/office/drawing/2014/main" id="{1C785510-80D6-4423-A6E1-A0CC21A2A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089" y="1393794"/>
            <a:ext cx="7471123" cy="466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635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739D27C-79C2-42EC-A8A2-4B6A83CD6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poverty map example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61051B0-EF6C-4DEA-86EC-8F8D4A380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784" y="2055509"/>
            <a:ext cx="2613191" cy="2743200"/>
          </a:xfrm>
          <a:prstGeom prst="rect">
            <a:avLst/>
          </a:prstGeom>
        </p:spPr>
      </p:pic>
      <p:pic>
        <p:nvPicPr>
          <p:cNvPr id="9" name="Picture 4" descr="poverty map">
            <a:extLst>
              <a:ext uri="{FF2B5EF4-FFF2-40B4-BE49-F238E27FC236}">
                <a16:creationId xmlns:a16="http://schemas.microsoft.com/office/drawing/2014/main" id="{24C24B89-667E-45E7-B635-A914A3D5D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230" y="2459272"/>
            <a:ext cx="3657600" cy="215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World map">
            <a:extLst>
              <a:ext uri="{FF2B5EF4-FFF2-40B4-BE49-F238E27FC236}">
                <a16:creationId xmlns:a16="http://schemas.microsoft.com/office/drawing/2014/main" id="{FB94DBFF-EC1F-4269-A60D-59EDE9BEA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16" y="2391888"/>
            <a:ext cx="3657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25D65DBD-042D-421C-817B-6C7D3D222569}"/>
              </a:ext>
            </a:extLst>
          </p:cNvPr>
          <p:cNvSpPr/>
          <p:nvPr/>
        </p:nvSpPr>
        <p:spPr>
          <a:xfrm>
            <a:off x="3174215" y="2969909"/>
            <a:ext cx="430306" cy="914400"/>
          </a:xfrm>
          <a:prstGeom prst="rightArrow">
            <a:avLst/>
          </a:prstGeom>
          <a:solidFill>
            <a:srgbClr val="0CFC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A73B41B-299F-4FAE-903E-6D51080DAFDD}"/>
              </a:ext>
            </a:extLst>
          </p:cNvPr>
          <p:cNvSpPr/>
          <p:nvPr/>
        </p:nvSpPr>
        <p:spPr>
          <a:xfrm>
            <a:off x="7575343" y="2969909"/>
            <a:ext cx="430306" cy="914400"/>
          </a:xfrm>
          <a:prstGeom prst="rightArrow">
            <a:avLst/>
          </a:prstGeom>
          <a:solidFill>
            <a:srgbClr val="0CFC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A3CA-00BF-4839-9EAE-72F31DF65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refresher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DB0E3-6538-43B9-ABE0-8ADDC5A17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Presentation #7 Unsupervised learning </a:t>
            </a:r>
          </a:p>
        </p:txBody>
      </p:sp>
    </p:spTree>
    <p:extLst>
      <p:ext uri="{BB962C8B-B14F-4D97-AF65-F5344CB8AC3E}">
        <p14:creationId xmlns:p14="http://schemas.microsoft.com/office/powerpoint/2010/main" val="2217284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B3E7B-8F3D-423E-8FFC-4FEC4763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54F56-4FFD-4877-B28E-A452FC96A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Input Nodes = number of features</a:t>
            </a:r>
          </a:p>
          <a:p>
            <a:r>
              <a:rPr lang="en-US" dirty="0"/>
              <a:t>Output nodes = 2D network of nodes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F9616-09A9-4246-ABAC-DB3EE3AC1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674" y="2675479"/>
            <a:ext cx="2126494" cy="3155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FD7A93-693E-42CA-ADAC-5E74F5F42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629" y="1649564"/>
            <a:ext cx="2980820" cy="477272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2135DA4-3E56-440A-BD13-81828625D686}"/>
              </a:ext>
            </a:extLst>
          </p:cNvPr>
          <p:cNvSpPr/>
          <p:nvPr/>
        </p:nvSpPr>
        <p:spPr>
          <a:xfrm>
            <a:off x="5464885" y="3429000"/>
            <a:ext cx="1968649" cy="927847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Reshape it </a:t>
            </a:r>
          </a:p>
        </p:txBody>
      </p:sp>
    </p:spTree>
    <p:extLst>
      <p:ext uri="{BB962C8B-B14F-4D97-AF65-F5344CB8AC3E}">
        <p14:creationId xmlns:p14="http://schemas.microsoft.com/office/powerpoint/2010/main" val="293188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2C46B-FB54-4F98-87BA-E34B9D195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A8D29-A7F0-4ADE-BEDE-D20306087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ANNs are used very differently in SOM compared to what we discussed before (e.g., CNN, RNN)</a:t>
            </a:r>
          </a:p>
          <a:p>
            <a:r>
              <a:rPr lang="en-US" sz="3200" dirty="0"/>
              <a:t>Weights are different </a:t>
            </a:r>
          </a:p>
          <a:p>
            <a:r>
              <a:rPr lang="en-US" sz="3200" dirty="0"/>
              <a:t>There is no activation function</a:t>
            </a:r>
          </a:p>
          <a:p>
            <a:r>
              <a:rPr lang="en-US" sz="3200" dirty="0"/>
              <a:t>No hidden layers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98298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D01B5-EBB3-48E9-8DAB-6F8C6C02E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 training – ANN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01AB1-81BD-4966-9A47-DF2477DA6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794"/>
            <a:ext cx="6100482" cy="4820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Let’s focus on the 1</a:t>
            </a:r>
            <a:r>
              <a:rPr lang="en-US" baseline="30000" dirty="0"/>
              <a:t>st</a:t>
            </a:r>
            <a:r>
              <a:rPr lang="en-US" dirty="0"/>
              <a:t> output node</a:t>
            </a:r>
          </a:p>
          <a:p>
            <a:r>
              <a:rPr lang="en-US" dirty="0"/>
              <a:t>Weights are characteristics of the output nodes</a:t>
            </a:r>
          </a:p>
          <a:p>
            <a:r>
              <a:rPr lang="en-US" dirty="0"/>
              <a:t>3D input space</a:t>
            </a:r>
          </a:p>
          <a:p>
            <a:pPr lvl="1"/>
            <a:r>
              <a:rPr lang="en-US" dirty="0"/>
              <a:t>The weights are the coordinates of the output node in the 3 dimensional input space</a:t>
            </a:r>
          </a:p>
          <a:p>
            <a:r>
              <a:rPr lang="en-US" dirty="0"/>
              <a:t>Each output node has its own weights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8FE8E-8CED-4301-ABA5-E32B3C8DA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175" y="989703"/>
            <a:ext cx="3332517" cy="5212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462192-A839-46E3-B415-71350C86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682" y="989703"/>
            <a:ext cx="5077637" cy="521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9569F-E80D-4BA3-A604-FD51739D4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935" y="1002665"/>
            <a:ext cx="5224416" cy="5212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C3E7C2-A6CC-47C0-A82E-343B33CB7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368" y="1002665"/>
            <a:ext cx="5199743" cy="5212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89617C-4A3D-4DF3-A1FA-A881FFC94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5996" y="1002665"/>
            <a:ext cx="5175071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3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3410</TotalTime>
  <Words>1505</Words>
  <Application>Microsoft Office PowerPoint</Application>
  <PresentationFormat>Widescreen</PresentationFormat>
  <Paragraphs>295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Office Theme</vt:lpstr>
      <vt:lpstr>MIS 7720  #12 (Deep)NN for unsupervised learning Self-Organizing Maps, Auto Encoders </vt:lpstr>
      <vt:lpstr>Self Organizing Maps (SOM)</vt:lpstr>
      <vt:lpstr>World poverty map example</vt:lpstr>
      <vt:lpstr>World poverty map example</vt:lpstr>
      <vt:lpstr>World poverty map example</vt:lpstr>
      <vt:lpstr>Clustering refresher</vt:lpstr>
      <vt:lpstr>SOM training</vt:lpstr>
      <vt:lpstr>NOTE!</vt:lpstr>
      <vt:lpstr>SOM training – ANN structure</vt:lpstr>
      <vt:lpstr>SOM training</vt:lpstr>
      <vt:lpstr>SOM training – BMU weight update</vt:lpstr>
      <vt:lpstr>SOM training – nodes weight update</vt:lpstr>
      <vt:lpstr>SOM training – BMU weight update</vt:lpstr>
      <vt:lpstr>SOM training</vt:lpstr>
      <vt:lpstr>SOM training</vt:lpstr>
      <vt:lpstr>SOM training – Finally …</vt:lpstr>
      <vt:lpstr>SOM training visualization on 2D data</vt:lpstr>
      <vt:lpstr>SOM algorithm </vt:lpstr>
      <vt:lpstr>SOM takeaways</vt:lpstr>
      <vt:lpstr>Autoencoders</vt:lpstr>
      <vt:lpstr>AE architecture</vt:lpstr>
      <vt:lpstr>How does it work? simple example</vt:lpstr>
      <vt:lpstr>How does it work? simple example</vt:lpstr>
      <vt:lpstr>How does it work? simple example</vt:lpstr>
      <vt:lpstr>How does it work? simple example</vt:lpstr>
      <vt:lpstr>Training Autoencoders </vt:lpstr>
      <vt:lpstr>Autoencoder variations</vt:lpstr>
      <vt:lpstr>Autoencoder variations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7720</dc:title>
  <dc:creator>Ali Mahdavi Adeli (amadeli)</dc:creator>
  <cp:lastModifiedBy>Ali Mahdavi Adeli (amadeli)</cp:lastModifiedBy>
  <cp:revision>215</cp:revision>
  <dcterms:created xsi:type="dcterms:W3CDTF">2018-12-26T17:41:53Z</dcterms:created>
  <dcterms:modified xsi:type="dcterms:W3CDTF">2021-03-28T21:14:38Z</dcterms:modified>
</cp:coreProperties>
</file>